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721850" cy="7272338"/>
  <p:notesSz cx="6858000" cy="9144000"/>
  <p:defaultTextStyle>
    <a:defPPr>
      <a:defRPr lang="ru-RU"/>
    </a:defPPr>
    <a:lvl1pPr marL="0" algn="l" defTabSz="944392" rtl="0" eaLnBrk="1" latinLnBrk="0" hangingPunct="1">
      <a:defRPr sz="1900" kern="1200">
        <a:solidFill>
          <a:schemeClr val="tx1"/>
        </a:solidFill>
        <a:latin typeface="+mn-lt"/>
        <a:ea typeface="+mn-ea"/>
        <a:cs typeface="+mn-cs"/>
      </a:defRPr>
    </a:lvl1pPr>
    <a:lvl2pPr marL="472196" algn="l" defTabSz="944392" rtl="0" eaLnBrk="1" latinLnBrk="0" hangingPunct="1">
      <a:defRPr sz="1900" kern="1200">
        <a:solidFill>
          <a:schemeClr val="tx1"/>
        </a:solidFill>
        <a:latin typeface="+mn-lt"/>
        <a:ea typeface="+mn-ea"/>
        <a:cs typeface="+mn-cs"/>
      </a:defRPr>
    </a:lvl2pPr>
    <a:lvl3pPr marL="944392" algn="l" defTabSz="944392" rtl="0" eaLnBrk="1" latinLnBrk="0" hangingPunct="1">
      <a:defRPr sz="1900" kern="1200">
        <a:solidFill>
          <a:schemeClr val="tx1"/>
        </a:solidFill>
        <a:latin typeface="+mn-lt"/>
        <a:ea typeface="+mn-ea"/>
        <a:cs typeface="+mn-cs"/>
      </a:defRPr>
    </a:lvl3pPr>
    <a:lvl4pPr marL="1416588" algn="l" defTabSz="944392" rtl="0" eaLnBrk="1" latinLnBrk="0" hangingPunct="1">
      <a:defRPr sz="1900" kern="1200">
        <a:solidFill>
          <a:schemeClr val="tx1"/>
        </a:solidFill>
        <a:latin typeface="+mn-lt"/>
        <a:ea typeface="+mn-ea"/>
        <a:cs typeface="+mn-cs"/>
      </a:defRPr>
    </a:lvl4pPr>
    <a:lvl5pPr marL="1888785" algn="l" defTabSz="944392" rtl="0" eaLnBrk="1" latinLnBrk="0" hangingPunct="1">
      <a:defRPr sz="1900" kern="1200">
        <a:solidFill>
          <a:schemeClr val="tx1"/>
        </a:solidFill>
        <a:latin typeface="+mn-lt"/>
        <a:ea typeface="+mn-ea"/>
        <a:cs typeface="+mn-cs"/>
      </a:defRPr>
    </a:lvl5pPr>
    <a:lvl6pPr marL="2360981" algn="l" defTabSz="944392" rtl="0" eaLnBrk="1" latinLnBrk="0" hangingPunct="1">
      <a:defRPr sz="1900" kern="1200">
        <a:solidFill>
          <a:schemeClr val="tx1"/>
        </a:solidFill>
        <a:latin typeface="+mn-lt"/>
        <a:ea typeface="+mn-ea"/>
        <a:cs typeface="+mn-cs"/>
      </a:defRPr>
    </a:lvl6pPr>
    <a:lvl7pPr marL="2833177" algn="l" defTabSz="944392" rtl="0" eaLnBrk="1" latinLnBrk="0" hangingPunct="1">
      <a:defRPr sz="1900" kern="1200">
        <a:solidFill>
          <a:schemeClr val="tx1"/>
        </a:solidFill>
        <a:latin typeface="+mn-lt"/>
        <a:ea typeface="+mn-ea"/>
        <a:cs typeface="+mn-cs"/>
      </a:defRPr>
    </a:lvl7pPr>
    <a:lvl8pPr marL="3305373" algn="l" defTabSz="944392" rtl="0" eaLnBrk="1" latinLnBrk="0" hangingPunct="1">
      <a:defRPr sz="1900" kern="1200">
        <a:solidFill>
          <a:schemeClr val="tx1"/>
        </a:solidFill>
        <a:latin typeface="+mn-lt"/>
        <a:ea typeface="+mn-ea"/>
        <a:cs typeface="+mn-cs"/>
      </a:defRPr>
    </a:lvl8pPr>
    <a:lvl9pPr marL="3777569" algn="l" defTabSz="944392" rtl="0" eaLnBrk="1" latinLnBrk="0" hangingPunct="1">
      <a:defRPr sz="19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87" autoAdjust="0"/>
    <p:restoredTop sz="86437" autoAdjust="0"/>
  </p:normalViewPr>
  <p:slideViewPr>
    <p:cSldViewPr>
      <p:cViewPr>
        <p:scale>
          <a:sx n="100" d="100"/>
          <a:sy n="100" d="100"/>
        </p:scale>
        <p:origin x="-2550" y="-234"/>
      </p:cViewPr>
      <p:guideLst>
        <p:guide orient="horz" pos="2291"/>
        <p:guide pos="3063"/>
      </p:guideLst>
    </p:cSldViewPr>
  </p:slideViewPr>
  <p:outlineViewPr>
    <p:cViewPr>
      <p:scale>
        <a:sx n="33" d="100"/>
        <a:sy n="33" d="100"/>
      </p:scale>
      <p:origin x="204"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29139" y="2259139"/>
            <a:ext cx="8263573" cy="1558840"/>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458278" y="4120992"/>
            <a:ext cx="6805295" cy="1858487"/>
          </a:xfrm>
        </p:spPr>
        <p:txBody>
          <a:bodyPr/>
          <a:lstStyle>
            <a:lvl1pPr marL="0" indent="0" algn="ctr">
              <a:buNone/>
              <a:defRPr>
                <a:solidFill>
                  <a:schemeClr val="tx1">
                    <a:tint val="75000"/>
                  </a:schemeClr>
                </a:solidFill>
              </a:defRPr>
            </a:lvl1pPr>
            <a:lvl2pPr marL="472196" indent="0" algn="ctr">
              <a:buNone/>
              <a:defRPr>
                <a:solidFill>
                  <a:schemeClr val="tx1">
                    <a:tint val="75000"/>
                  </a:schemeClr>
                </a:solidFill>
              </a:defRPr>
            </a:lvl2pPr>
            <a:lvl3pPr marL="944392" indent="0" algn="ctr">
              <a:buNone/>
              <a:defRPr>
                <a:solidFill>
                  <a:schemeClr val="tx1">
                    <a:tint val="75000"/>
                  </a:schemeClr>
                </a:solidFill>
              </a:defRPr>
            </a:lvl3pPr>
            <a:lvl4pPr marL="1416588" indent="0" algn="ctr">
              <a:buNone/>
              <a:defRPr>
                <a:solidFill>
                  <a:schemeClr val="tx1">
                    <a:tint val="75000"/>
                  </a:schemeClr>
                </a:solidFill>
              </a:defRPr>
            </a:lvl4pPr>
            <a:lvl5pPr marL="1888785" indent="0" algn="ctr">
              <a:buNone/>
              <a:defRPr>
                <a:solidFill>
                  <a:schemeClr val="tx1">
                    <a:tint val="75000"/>
                  </a:schemeClr>
                </a:solidFill>
              </a:defRPr>
            </a:lvl5pPr>
            <a:lvl6pPr marL="2360981" indent="0" algn="ctr">
              <a:buNone/>
              <a:defRPr>
                <a:solidFill>
                  <a:schemeClr val="tx1">
                    <a:tint val="75000"/>
                  </a:schemeClr>
                </a:solidFill>
              </a:defRPr>
            </a:lvl6pPr>
            <a:lvl7pPr marL="2833177" indent="0" algn="ctr">
              <a:buNone/>
              <a:defRPr>
                <a:solidFill>
                  <a:schemeClr val="tx1">
                    <a:tint val="75000"/>
                  </a:schemeClr>
                </a:solidFill>
              </a:defRPr>
            </a:lvl7pPr>
            <a:lvl8pPr marL="3305373" indent="0" algn="ctr">
              <a:buNone/>
              <a:defRPr>
                <a:solidFill>
                  <a:schemeClr val="tx1">
                    <a:tint val="75000"/>
                  </a:schemeClr>
                </a:solidFill>
              </a:defRPr>
            </a:lvl8pPr>
            <a:lvl9pPr marL="3777569"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02.02.2026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02.02.2026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048341" y="291233"/>
            <a:ext cx="2187416" cy="620505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86093" y="291233"/>
            <a:ext cx="6400218" cy="620505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02.02.2026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02.02.2026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7958" y="4673152"/>
            <a:ext cx="8263573" cy="1444368"/>
          </a:xfrm>
        </p:spPr>
        <p:txBody>
          <a:bodyPr anchor="t"/>
          <a:lstStyle>
            <a:lvl1pPr algn="l">
              <a:defRPr sz="4100" b="1" cap="all"/>
            </a:lvl1pPr>
          </a:lstStyle>
          <a:p>
            <a:r>
              <a:rPr lang="ru-RU" smtClean="0"/>
              <a:t>Образец заголовка</a:t>
            </a:r>
            <a:endParaRPr lang="ru-RU"/>
          </a:p>
        </p:txBody>
      </p:sp>
      <p:sp>
        <p:nvSpPr>
          <p:cNvPr id="3" name="Текст 2"/>
          <p:cNvSpPr>
            <a:spLocks noGrp="1"/>
          </p:cNvSpPr>
          <p:nvPr>
            <p:ph type="body" idx="1"/>
          </p:nvPr>
        </p:nvSpPr>
        <p:spPr>
          <a:xfrm>
            <a:off x="767958" y="3082327"/>
            <a:ext cx="8263573" cy="1590824"/>
          </a:xfrm>
        </p:spPr>
        <p:txBody>
          <a:bodyPr anchor="b"/>
          <a:lstStyle>
            <a:lvl1pPr marL="0" indent="0">
              <a:buNone/>
              <a:defRPr sz="2100">
                <a:solidFill>
                  <a:schemeClr val="tx1">
                    <a:tint val="75000"/>
                  </a:schemeClr>
                </a:solidFill>
              </a:defRPr>
            </a:lvl1pPr>
            <a:lvl2pPr marL="472196" indent="0">
              <a:buNone/>
              <a:defRPr sz="1900">
                <a:solidFill>
                  <a:schemeClr val="tx1">
                    <a:tint val="75000"/>
                  </a:schemeClr>
                </a:solidFill>
              </a:defRPr>
            </a:lvl2pPr>
            <a:lvl3pPr marL="944392" indent="0">
              <a:buNone/>
              <a:defRPr sz="1700">
                <a:solidFill>
                  <a:schemeClr val="tx1">
                    <a:tint val="75000"/>
                  </a:schemeClr>
                </a:solidFill>
              </a:defRPr>
            </a:lvl3pPr>
            <a:lvl4pPr marL="1416588" indent="0">
              <a:buNone/>
              <a:defRPr sz="1400">
                <a:solidFill>
                  <a:schemeClr val="tx1">
                    <a:tint val="75000"/>
                  </a:schemeClr>
                </a:solidFill>
              </a:defRPr>
            </a:lvl4pPr>
            <a:lvl5pPr marL="1888785" indent="0">
              <a:buNone/>
              <a:defRPr sz="1400">
                <a:solidFill>
                  <a:schemeClr val="tx1">
                    <a:tint val="75000"/>
                  </a:schemeClr>
                </a:solidFill>
              </a:defRPr>
            </a:lvl5pPr>
            <a:lvl6pPr marL="2360981" indent="0">
              <a:buNone/>
              <a:defRPr sz="1400">
                <a:solidFill>
                  <a:schemeClr val="tx1">
                    <a:tint val="75000"/>
                  </a:schemeClr>
                </a:solidFill>
              </a:defRPr>
            </a:lvl6pPr>
            <a:lvl7pPr marL="2833177" indent="0">
              <a:buNone/>
              <a:defRPr sz="1400">
                <a:solidFill>
                  <a:schemeClr val="tx1">
                    <a:tint val="75000"/>
                  </a:schemeClr>
                </a:solidFill>
              </a:defRPr>
            </a:lvl7pPr>
            <a:lvl8pPr marL="3305373" indent="0">
              <a:buNone/>
              <a:defRPr sz="1400">
                <a:solidFill>
                  <a:schemeClr val="tx1">
                    <a:tint val="75000"/>
                  </a:schemeClr>
                </a:solidFill>
              </a:defRPr>
            </a:lvl8pPr>
            <a:lvl9pPr marL="3777569"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02.02.2026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86095" y="1696880"/>
            <a:ext cx="4293817" cy="4799407"/>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941942" y="1696880"/>
            <a:ext cx="4293817" cy="4799407"/>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02.02.2026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86093" y="1627860"/>
            <a:ext cx="4295505" cy="678414"/>
          </a:xfrm>
        </p:spPr>
        <p:txBody>
          <a:bodyPr anchor="b"/>
          <a:lstStyle>
            <a:lvl1pPr marL="0" indent="0">
              <a:buNone/>
              <a:defRPr sz="2500" b="1"/>
            </a:lvl1pPr>
            <a:lvl2pPr marL="472196" indent="0">
              <a:buNone/>
              <a:defRPr sz="2100" b="1"/>
            </a:lvl2pPr>
            <a:lvl3pPr marL="944392" indent="0">
              <a:buNone/>
              <a:defRPr sz="1900" b="1"/>
            </a:lvl3pPr>
            <a:lvl4pPr marL="1416588" indent="0">
              <a:buNone/>
              <a:defRPr sz="1700" b="1"/>
            </a:lvl4pPr>
            <a:lvl5pPr marL="1888785" indent="0">
              <a:buNone/>
              <a:defRPr sz="1700" b="1"/>
            </a:lvl5pPr>
            <a:lvl6pPr marL="2360981" indent="0">
              <a:buNone/>
              <a:defRPr sz="1700" b="1"/>
            </a:lvl6pPr>
            <a:lvl7pPr marL="2833177" indent="0">
              <a:buNone/>
              <a:defRPr sz="1700" b="1"/>
            </a:lvl7pPr>
            <a:lvl8pPr marL="3305373" indent="0">
              <a:buNone/>
              <a:defRPr sz="1700" b="1"/>
            </a:lvl8pPr>
            <a:lvl9pPr marL="3777569" indent="0">
              <a:buNone/>
              <a:defRPr sz="1700" b="1"/>
            </a:lvl9pPr>
          </a:lstStyle>
          <a:p>
            <a:pPr lvl="0"/>
            <a:r>
              <a:rPr lang="ru-RU" smtClean="0"/>
              <a:t>Образец текста</a:t>
            </a:r>
          </a:p>
        </p:txBody>
      </p:sp>
      <p:sp>
        <p:nvSpPr>
          <p:cNvPr id="4" name="Содержимое 3"/>
          <p:cNvSpPr>
            <a:spLocks noGrp="1"/>
          </p:cNvSpPr>
          <p:nvPr>
            <p:ph sz="half" idx="2"/>
          </p:nvPr>
        </p:nvSpPr>
        <p:spPr>
          <a:xfrm>
            <a:off x="486093" y="2306277"/>
            <a:ext cx="4295505" cy="4190011"/>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938567" y="1627860"/>
            <a:ext cx="4297193" cy="678414"/>
          </a:xfrm>
        </p:spPr>
        <p:txBody>
          <a:bodyPr anchor="b"/>
          <a:lstStyle>
            <a:lvl1pPr marL="0" indent="0">
              <a:buNone/>
              <a:defRPr sz="2500" b="1"/>
            </a:lvl1pPr>
            <a:lvl2pPr marL="472196" indent="0">
              <a:buNone/>
              <a:defRPr sz="2100" b="1"/>
            </a:lvl2pPr>
            <a:lvl3pPr marL="944392" indent="0">
              <a:buNone/>
              <a:defRPr sz="1900" b="1"/>
            </a:lvl3pPr>
            <a:lvl4pPr marL="1416588" indent="0">
              <a:buNone/>
              <a:defRPr sz="1700" b="1"/>
            </a:lvl4pPr>
            <a:lvl5pPr marL="1888785" indent="0">
              <a:buNone/>
              <a:defRPr sz="1700" b="1"/>
            </a:lvl5pPr>
            <a:lvl6pPr marL="2360981" indent="0">
              <a:buNone/>
              <a:defRPr sz="1700" b="1"/>
            </a:lvl6pPr>
            <a:lvl7pPr marL="2833177" indent="0">
              <a:buNone/>
              <a:defRPr sz="1700" b="1"/>
            </a:lvl7pPr>
            <a:lvl8pPr marL="3305373" indent="0">
              <a:buNone/>
              <a:defRPr sz="1700" b="1"/>
            </a:lvl8pPr>
            <a:lvl9pPr marL="3777569" indent="0">
              <a:buNone/>
              <a:defRPr sz="1700" b="1"/>
            </a:lvl9pPr>
          </a:lstStyle>
          <a:p>
            <a:pPr lvl="0"/>
            <a:r>
              <a:rPr lang="ru-RU" smtClean="0"/>
              <a:t>Образец текста</a:t>
            </a:r>
          </a:p>
        </p:txBody>
      </p:sp>
      <p:sp>
        <p:nvSpPr>
          <p:cNvPr id="6" name="Содержимое 5"/>
          <p:cNvSpPr>
            <a:spLocks noGrp="1"/>
          </p:cNvSpPr>
          <p:nvPr>
            <p:ph sz="quarter" idx="4"/>
          </p:nvPr>
        </p:nvSpPr>
        <p:spPr>
          <a:xfrm>
            <a:off x="4938567" y="2306277"/>
            <a:ext cx="4297193" cy="4190011"/>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02.02.2026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02.02.2026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02.02.2026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6094" y="289548"/>
            <a:ext cx="3198421" cy="1232257"/>
          </a:xfrm>
        </p:spPr>
        <p:txBody>
          <a:bodyPr anchor="b"/>
          <a:lstStyle>
            <a:lvl1pPr algn="l">
              <a:defRPr sz="2100" b="1"/>
            </a:lvl1pPr>
          </a:lstStyle>
          <a:p>
            <a:r>
              <a:rPr lang="ru-RU" smtClean="0"/>
              <a:t>Образец заголовка</a:t>
            </a:r>
            <a:endParaRPr lang="ru-RU"/>
          </a:p>
        </p:txBody>
      </p:sp>
      <p:sp>
        <p:nvSpPr>
          <p:cNvPr id="3" name="Содержимое 2"/>
          <p:cNvSpPr>
            <a:spLocks noGrp="1"/>
          </p:cNvSpPr>
          <p:nvPr>
            <p:ph idx="1"/>
          </p:nvPr>
        </p:nvSpPr>
        <p:spPr>
          <a:xfrm>
            <a:off x="3800974" y="289550"/>
            <a:ext cx="5434784" cy="6206739"/>
          </a:xfrm>
        </p:spPr>
        <p:txBody>
          <a:bodyPr/>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86094" y="1521808"/>
            <a:ext cx="3198421" cy="4974481"/>
          </a:xfrm>
        </p:spPr>
        <p:txBody>
          <a:bodyPr/>
          <a:lstStyle>
            <a:lvl1pPr marL="0" indent="0">
              <a:buNone/>
              <a:defRPr sz="1400"/>
            </a:lvl1pPr>
            <a:lvl2pPr marL="472196" indent="0">
              <a:buNone/>
              <a:defRPr sz="1200"/>
            </a:lvl2pPr>
            <a:lvl3pPr marL="944392" indent="0">
              <a:buNone/>
              <a:defRPr sz="1000"/>
            </a:lvl3pPr>
            <a:lvl4pPr marL="1416588" indent="0">
              <a:buNone/>
              <a:defRPr sz="900"/>
            </a:lvl4pPr>
            <a:lvl5pPr marL="1888785" indent="0">
              <a:buNone/>
              <a:defRPr sz="900"/>
            </a:lvl5pPr>
            <a:lvl6pPr marL="2360981" indent="0">
              <a:buNone/>
              <a:defRPr sz="900"/>
            </a:lvl6pPr>
            <a:lvl7pPr marL="2833177" indent="0">
              <a:buNone/>
              <a:defRPr sz="900"/>
            </a:lvl7pPr>
            <a:lvl8pPr marL="3305373" indent="0">
              <a:buNone/>
              <a:defRPr sz="900"/>
            </a:lvl8pPr>
            <a:lvl9pPr marL="3777569"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02.02.2026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05552" y="5090638"/>
            <a:ext cx="5833110" cy="600978"/>
          </a:xfrm>
        </p:spPr>
        <p:txBody>
          <a:bodyPr anchor="b"/>
          <a:lstStyle>
            <a:lvl1pPr algn="l">
              <a:defRPr sz="2100" b="1"/>
            </a:lvl1pPr>
          </a:lstStyle>
          <a:p>
            <a:r>
              <a:rPr lang="ru-RU" smtClean="0"/>
              <a:t>Образец заголовка</a:t>
            </a:r>
            <a:endParaRPr lang="ru-RU"/>
          </a:p>
        </p:txBody>
      </p:sp>
      <p:sp>
        <p:nvSpPr>
          <p:cNvPr id="3" name="Рисунок 2"/>
          <p:cNvSpPr>
            <a:spLocks noGrp="1"/>
          </p:cNvSpPr>
          <p:nvPr>
            <p:ph type="pic" idx="1"/>
          </p:nvPr>
        </p:nvSpPr>
        <p:spPr>
          <a:xfrm>
            <a:off x="1905552" y="649798"/>
            <a:ext cx="5833110" cy="4363403"/>
          </a:xfrm>
        </p:spPr>
        <p:txBody>
          <a:bodyPr/>
          <a:lstStyle>
            <a:lvl1pPr marL="0" indent="0">
              <a:buNone/>
              <a:defRPr sz="3300"/>
            </a:lvl1pPr>
            <a:lvl2pPr marL="472196" indent="0">
              <a:buNone/>
              <a:defRPr sz="2900"/>
            </a:lvl2pPr>
            <a:lvl3pPr marL="944392" indent="0">
              <a:buNone/>
              <a:defRPr sz="2500"/>
            </a:lvl3pPr>
            <a:lvl4pPr marL="1416588" indent="0">
              <a:buNone/>
              <a:defRPr sz="2100"/>
            </a:lvl4pPr>
            <a:lvl5pPr marL="1888785" indent="0">
              <a:buNone/>
              <a:defRPr sz="2100"/>
            </a:lvl5pPr>
            <a:lvl6pPr marL="2360981" indent="0">
              <a:buNone/>
              <a:defRPr sz="2100"/>
            </a:lvl6pPr>
            <a:lvl7pPr marL="2833177" indent="0">
              <a:buNone/>
              <a:defRPr sz="2100"/>
            </a:lvl7pPr>
            <a:lvl8pPr marL="3305373" indent="0">
              <a:buNone/>
              <a:defRPr sz="2100"/>
            </a:lvl8pPr>
            <a:lvl9pPr marL="3777569" indent="0">
              <a:buNone/>
              <a:defRPr sz="2100"/>
            </a:lvl9pPr>
          </a:lstStyle>
          <a:p>
            <a:endParaRPr lang="ru-RU"/>
          </a:p>
        </p:txBody>
      </p:sp>
      <p:sp>
        <p:nvSpPr>
          <p:cNvPr id="4" name="Текст 3"/>
          <p:cNvSpPr>
            <a:spLocks noGrp="1"/>
          </p:cNvSpPr>
          <p:nvPr>
            <p:ph type="body" sz="half" idx="2"/>
          </p:nvPr>
        </p:nvSpPr>
        <p:spPr>
          <a:xfrm>
            <a:off x="1905552" y="5691618"/>
            <a:ext cx="5833110" cy="853489"/>
          </a:xfrm>
        </p:spPr>
        <p:txBody>
          <a:bodyPr/>
          <a:lstStyle>
            <a:lvl1pPr marL="0" indent="0">
              <a:buNone/>
              <a:defRPr sz="1400"/>
            </a:lvl1pPr>
            <a:lvl2pPr marL="472196" indent="0">
              <a:buNone/>
              <a:defRPr sz="1200"/>
            </a:lvl2pPr>
            <a:lvl3pPr marL="944392" indent="0">
              <a:buNone/>
              <a:defRPr sz="1000"/>
            </a:lvl3pPr>
            <a:lvl4pPr marL="1416588" indent="0">
              <a:buNone/>
              <a:defRPr sz="900"/>
            </a:lvl4pPr>
            <a:lvl5pPr marL="1888785" indent="0">
              <a:buNone/>
              <a:defRPr sz="900"/>
            </a:lvl5pPr>
            <a:lvl6pPr marL="2360981" indent="0">
              <a:buNone/>
              <a:defRPr sz="900"/>
            </a:lvl6pPr>
            <a:lvl7pPr marL="2833177" indent="0">
              <a:buNone/>
              <a:defRPr sz="900"/>
            </a:lvl7pPr>
            <a:lvl8pPr marL="3305373" indent="0">
              <a:buNone/>
              <a:defRPr sz="900"/>
            </a:lvl8pPr>
            <a:lvl9pPr marL="3777569"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02.02.2026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6095" y="291231"/>
            <a:ext cx="8749665" cy="1212057"/>
          </a:xfrm>
          <a:prstGeom prst="rect">
            <a:avLst/>
          </a:prstGeom>
        </p:spPr>
        <p:txBody>
          <a:bodyPr vert="horz" lIns="94439" tIns="47220" rIns="94439" bIns="472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86095" y="1696880"/>
            <a:ext cx="8749665" cy="4799407"/>
          </a:xfrm>
          <a:prstGeom prst="rect">
            <a:avLst/>
          </a:prstGeom>
        </p:spPr>
        <p:txBody>
          <a:bodyPr vert="horz" lIns="94439" tIns="47220" rIns="94439" bIns="472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86093" y="6740381"/>
            <a:ext cx="2268432" cy="387185"/>
          </a:xfrm>
          <a:prstGeom prst="rect">
            <a:avLst/>
          </a:prstGeom>
        </p:spPr>
        <p:txBody>
          <a:bodyPr vert="horz" lIns="94439" tIns="47220" rIns="94439" bIns="47220" rtlCol="0" anchor="ctr"/>
          <a:lstStyle>
            <a:lvl1pPr algn="l">
              <a:defRPr sz="1200">
                <a:solidFill>
                  <a:schemeClr val="tx1">
                    <a:tint val="75000"/>
                  </a:schemeClr>
                </a:solidFill>
              </a:defRPr>
            </a:lvl1pPr>
          </a:lstStyle>
          <a:p>
            <a:fld id="{5B106E36-FD25-4E2D-B0AA-010F637433A0}" type="datetimeFigureOut">
              <a:rPr lang="ru-RU" smtClean="0"/>
              <a:pPr/>
              <a:t>02.02.2026</a:t>
            </a:fld>
            <a:endParaRPr lang="ru-RU"/>
          </a:p>
        </p:txBody>
      </p:sp>
      <p:sp>
        <p:nvSpPr>
          <p:cNvPr id="5" name="Нижний колонтитул 4"/>
          <p:cNvSpPr>
            <a:spLocks noGrp="1"/>
          </p:cNvSpPr>
          <p:nvPr>
            <p:ph type="ftr" sz="quarter" idx="3"/>
          </p:nvPr>
        </p:nvSpPr>
        <p:spPr>
          <a:xfrm>
            <a:off x="3321636" y="6740381"/>
            <a:ext cx="3078585" cy="387185"/>
          </a:xfrm>
          <a:prstGeom prst="rect">
            <a:avLst/>
          </a:prstGeom>
        </p:spPr>
        <p:txBody>
          <a:bodyPr vert="horz" lIns="94439" tIns="47220" rIns="94439" bIns="472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967326" y="6740381"/>
            <a:ext cx="2268432" cy="387185"/>
          </a:xfrm>
          <a:prstGeom prst="rect">
            <a:avLst/>
          </a:prstGeom>
        </p:spPr>
        <p:txBody>
          <a:bodyPr vert="horz" lIns="94439" tIns="47220" rIns="94439" bIns="472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44392" rtl="0" eaLnBrk="1" latinLnBrk="0" hangingPunct="1">
        <a:spcBef>
          <a:spcPct val="0"/>
        </a:spcBef>
        <a:buNone/>
        <a:defRPr sz="4500" kern="1200">
          <a:solidFill>
            <a:schemeClr val="tx1"/>
          </a:solidFill>
          <a:latin typeface="+mj-lt"/>
          <a:ea typeface="+mj-ea"/>
          <a:cs typeface="+mj-cs"/>
        </a:defRPr>
      </a:lvl1pPr>
    </p:titleStyle>
    <p:bodyStyle>
      <a:lvl1pPr marL="354147" indent="-354147" algn="l" defTabSz="944392"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67319" indent="-295123" algn="l" defTabSz="944392" rtl="0" eaLnBrk="1" latinLnBrk="0" hangingPunct="1">
        <a:spcBef>
          <a:spcPct val="20000"/>
        </a:spcBef>
        <a:buFont typeface="Arial" pitchFamily="34" charset="0"/>
        <a:buChar char="–"/>
        <a:defRPr sz="2900" kern="1200">
          <a:solidFill>
            <a:schemeClr val="tx1"/>
          </a:solidFill>
          <a:latin typeface="+mn-lt"/>
          <a:ea typeface="+mn-ea"/>
          <a:cs typeface="+mn-cs"/>
        </a:defRPr>
      </a:lvl2pPr>
      <a:lvl3pPr marL="1180490" indent="-236098" algn="l" defTabSz="944392" rtl="0" eaLnBrk="1" latinLnBrk="0" hangingPunct="1">
        <a:spcBef>
          <a:spcPct val="20000"/>
        </a:spcBef>
        <a:buFont typeface="Arial" pitchFamily="34" charset="0"/>
        <a:buChar char="•"/>
        <a:defRPr sz="2500" kern="1200">
          <a:solidFill>
            <a:schemeClr val="tx1"/>
          </a:solidFill>
          <a:latin typeface="+mn-lt"/>
          <a:ea typeface="+mn-ea"/>
          <a:cs typeface="+mn-cs"/>
        </a:defRPr>
      </a:lvl3pPr>
      <a:lvl4pPr marL="1652687" indent="-236098" algn="l" defTabSz="944392" rtl="0" eaLnBrk="1" latinLnBrk="0" hangingPunct="1">
        <a:spcBef>
          <a:spcPct val="20000"/>
        </a:spcBef>
        <a:buFont typeface="Arial" pitchFamily="34" charset="0"/>
        <a:buChar char="–"/>
        <a:defRPr sz="2100" kern="1200">
          <a:solidFill>
            <a:schemeClr val="tx1"/>
          </a:solidFill>
          <a:latin typeface="+mn-lt"/>
          <a:ea typeface="+mn-ea"/>
          <a:cs typeface="+mn-cs"/>
        </a:defRPr>
      </a:lvl4pPr>
      <a:lvl5pPr marL="2124883" indent="-236098" algn="l" defTabSz="944392" rtl="0" eaLnBrk="1" latinLnBrk="0" hangingPunct="1">
        <a:spcBef>
          <a:spcPct val="20000"/>
        </a:spcBef>
        <a:buFont typeface="Arial" pitchFamily="34" charset="0"/>
        <a:buChar char="»"/>
        <a:defRPr sz="2100" kern="1200">
          <a:solidFill>
            <a:schemeClr val="tx1"/>
          </a:solidFill>
          <a:latin typeface="+mn-lt"/>
          <a:ea typeface="+mn-ea"/>
          <a:cs typeface="+mn-cs"/>
        </a:defRPr>
      </a:lvl5pPr>
      <a:lvl6pPr marL="2597079" indent="-236098" algn="l" defTabSz="944392" rtl="0" eaLnBrk="1" latinLnBrk="0" hangingPunct="1">
        <a:spcBef>
          <a:spcPct val="20000"/>
        </a:spcBef>
        <a:buFont typeface="Arial" pitchFamily="34" charset="0"/>
        <a:buChar char="•"/>
        <a:defRPr sz="2100" kern="1200">
          <a:solidFill>
            <a:schemeClr val="tx1"/>
          </a:solidFill>
          <a:latin typeface="+mn-lt"/>
          <a:ea typeface="+mn-ea"/>
          <a:cs typeface="+mn-cs"/>
        </a:defRPr>
      </a:lvl6pPr>
      <a:lvl7pPr marL="3069275" indent="-236098" algn="l" defTabSz="944392" rtl="0" eaLnBrk="1" latinLnBrk="0" hangingPunct="1">
        <a:spcBef>
          <a:spcPct val="20000"/>
        </a:spcBef>
        <a:buFont typeface="Arial" pitchFamily="34" charset="0"/>
        <a:buChar char="•"/>
        <a:defRPr sz="2100" kern="1200">
          <a:solidFill>
            <a:schemeClr val="tx1"/>
          </a:solidFill>
          <a:latin typeface="+mn-lt"/>
          <a:ea typeface="+mn-ea"/>
          <a:cs typeface="+mn-cs"/>
        </a:defRPr>
      </a:lvl7pPr>
      <a:lvl8pPr marL="3541471" indent="-236098" algn="l" defTabSz="944392" rtl="0" eaLnBrk="1" latinLnBrk="0" hangingPunct="1">
        <a:spcBef>
          <a:spcPct val="20000"/>
        </a:spcBef>
        <a:buFont typeface="Arial" pitchFamily="34" charset="0"/>
        <a:buChar char="•"/>
        <a:defRPr sz="2100" kern="1200">
          <a:solidFill>
            <a:schemeClr val="tx1"/>
          </a:solidFill>
          <a:latin typeface="+mn-lt"/>
          <a:ea typeface="+mn-ea"/>
          <a:cs typeface="+mn-cs"/>
        </a:defRPr>
      </a:lvl8pPr>
      <a:lvl9pPr marL="4013667" indent="-236098" algn="l" defTabSz="944392" rtl="0" eaLnBrk="1" latinLnBrk="0" hangingPunct="1">
        <a:spcBef>
          <a:spcPct val="20000"/>
        </a:spcBef>
        <a:buFont typeface="Arial" pitchFamily="34" charset="0"/>
        <a:buChar char="•"/>
        <a:defRPr sz="2100" kern="1200">
          <a:solidFill>
            <a:schemeClr val="tx1"/>
          </a:solidFill>
          <a:latin typeface="+mn-lt"/>
          <a:ea typeface="+mn-ea"/>
          <a:cs typeface="+mn-cs"/>
        </a:defRPr>
      </a:lvl9pPr>
    </p:bodyStyle>
    <p:otherStyle>
      <a:defPPr>
        <a:defRPr lang="ru-RU"/>
      </a:defPPr>
      <a:lvl1pPr marL="0" algn="l" defTabSz="944392" rtl="0" eaLnBrk="1" latinLnBrk="0" hangingPunct="1">
        <a:defRPr sz="1900" kern="1200">
          <a:solidFill>
            <a:schemeClr val="tx1"/>
          </a:solidFill>
          <a:latin typeface="+mn-lt"/>
          <a:ea typeface="+mn-ea"/>
          <a:cs typeface="+mn-cs"/>
        </a:defRPr>
      </a:lvl1pPr>
      <a:lvl2pPr marL="472196" algn="l" defTabSz="944392" rtl="0" eaLnBrk="1" latinLnBrk="0" hangingPunct="1">
        <a:defRPr sz="1900" kern="1200">
          <a:solidFill>
            <a:schemeClr val="tx1"/>
          </a:solidFill>
          <a:latin typeface="+mn-lt"/>
          <a:ea typeface="+mn-ea"/>
          <a:cs typeface="+mn-cs"/>
        </a:defRPr>
      </a:lvl2pPr>
      <a:lvl3pPr marL="944392" algn="l" defTabSz="944392" rtl="0" eaLnBrk="1" latinLnBrk="0" hangingPunct="1">
        <a:defRPr sz="1900" kern="1200">
          <a:solidFill>
            <a:schemeClr val="tx1"/>
          </a:solidFill>
          <a:latin typeface="+mn-lt"/>
          <a:ea typeface="+mn-ea"/>
          <a:cs typeface="+mn-cs"/>
        </a:defRPr>
      </a:lvl3pPr>
      <a:lvl4pPr marL="1416588" algn="l" defTabSz="944392" rtl="0" eaLnBrk="1" latinLnBrk="0" hangingPunct="1">
        <a:defRPr sz="1900" kern="1200">
          <a:solidFill>
            <a:schemeClr val="tx1"/>
          </a:solidFill>
          <a:latin typeface="+mn-lt"/>
          <a:ea typeface="+mn-ea"/>
          <a:cs typeface="+mn-cs"/>
        </a:defRPr>
      </a:lvl4pPr>
      <a:lvl5pPr marL="1888785" algn="l" defTabSz="944392" rtl="0" eaLnBrk="1" latinLnBrk="0" hangingPunct="1">
        <a:defRPr sz="1900" kern="1200">
          <a:solidFill>
            <a:schemeClr val="tx1"/>
          </a:solidFill>
          <a:latin typeface="+mn-lt"/>
          <a:ea typeface="+mn-ea"/>
          <a:cs typeface="+mn-cs"/>
        </a:defRPr>
      </a:lvl5pPr>
      <a:lvl6pPr marL="2360981" algn="l" defTabSz="944392" rtl="0" eaLnBrk="1" latinLnBrk="0" hangingPunct="1">
        <a:defRPr sz="1900" kern="1200">
          <a:solidFill>
            <a:schemeClr val="tx1"/>
          </a:solidFill>
          <a:latin typeface="+mn-lt"/>
          <a:ea typeface="+mn-ea"/>
          <a:cs typeface="+mn-cs"/>
        </a:defRPr>
      </a:lvl6pPr>
      <a:lvl7pPr marL="2833177" algn="l" defTabSz="944392" rtl="0" eaLnBrk="1" latinLnBrk="0" hangingPunct="1">
        <a:defRPr sz="1900" kern="1200">
          <a:solidFill>
            <a:schemeClr val="tx1"/>
          </a:solidFill>
          <a:latin typeface="+mn-lt"/>
          <a:ea typeface="+mn-ea"/>
          <a:cs typeface="+mn-cs"/>
        </a:defRPr>
      </a:lvl7pPr>
      <a:lvl8pPr marL="3305373" algn="l" defTabSz="944392" rtl="0" eaLnBrk="1" latinLnBrk="0" hangingPunct="1">
        <a:defRPr sz="1900" kern="1200">
          <a:solidFill>
            <a:schemeClr val="tx1"/>
          </a:solidFill>
          <a:latin typeface="+mn-lt"/>
          <a:ea typeface="+mn-ea"/>
          <a:cs typeface="+mn-cs"/>
        </a:defRPr>
      </a:lvl8pPr>
      <a:lvl9pPr marL="3777569" algn="l" defTabSz="944392"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B5E81679-6AE5-D36D-A0D7-63C39A524CA5}"/>
              </a:ext>
            </a:extLst>
          </p:cNvPr>
          <p:cNvSpPr txBox="1"/>
          <p:nvPr/>
        </p:nvSpPr>
        <p:spPr>
          <a:xfrm>
            <a:off x="1503339" y="350021"/>
            <a:ext cx="7387629" cy="310806"/>
          </a:xfrm>
          <a:prstGeom prst="rect">
            <a:avLst/>
          </a:prstGeom>
          <a:noFill/>
        </p:spPr>
        <p:txBody>
          <a:bodyPr wrap="none" lIns="94439" tIns="47220" rIns="94439" bIns="47220" rtlCol="0">
            <a:spAutoFit/>
          </a:bodyPr>
          <a:lstStyle/>
          <a:p>
            <a:r>
              <a:rPr lang="uk-UA" sz="1400" b="1" dirty="0" smtClean="0">
                <a:solidFill>
                  <a:schemeClr val="tx1">
                    <a:lumMod val="95000"/>
                    <a:lumOff val="5000"/>
                  </a:schemeClr>
                </a:solidFill>
                <a:latin typeface="Aptos Display" panose="020B0004020202020204" pitchFamily="34" charset="0"/>
              </a:rPr>
              <a:t>СЕКТОР З ПИТАНЬ ЗАПОБІГАННЯ ТА ВИЯВЛЕННЯ КОРУПЦІЇ ПОВІДОМЛЯЄ ПРО:</a:t>
            </a:r>
            <a:endParaRPr lang="uk-UA" sz="1400" b="1" dirty="0">
              <a:solidFill>
                <a:schemeClr val="tx1">
                  <a:lumMod val="95000"/>
                  <a:lumOff val="5000"/>
                </a:schemeClr>
              </a:solidFill>
              <a:latin typeface="Aptos Display" panose="020B0004020202020204" pitchFamily="34" charset="0"/>
            </a:endParaRPr>
          </a:p>
        </p:txBody>
      </p:sp>
      <p:sp>
        <p:nvSpPr>
          <p:cNvPr id="12" name="Прямокутник: загнутий кут 11">
            <a:extLst>
              <a:ext uri="{FF2B5EF4-FFF2-40B4-BE49-F238E27FC236}">
                <a16:creationId xmlns:a16="http://schemas.microsoft.com/office/drawing/2014/main" xmlns="" id="{658AB097-9E93-1651-628B-354D893C7E84}"/>
              </a:ext>
            </a:extLst>
          </p:cNvPr>
          <p:cNvSpPr/>
          <p:nvPr/>
        </p:nvSpPr>
        <p:spPr>
          <a:xfrm>
            <a:off x="225840" y="1018427"/>
            <a:ext cx="3427128" cy="2672547"/>
          </a:xfrm>
          <a:prstGeom prst="foldedCorner">
            <a:avLst/>
          </a:prstGeom>
          <a:gradFill flip="none" rotWithShape="1">
            <a:gsLst>
              <a:gs pos="0">
                <a:schemeClr val="accent1">
                  <a:lumMod val="20000"/>
                  <a:lumOff val="80000"/>
                  <a:shade val="30000"/>
                  <a:satMod val="115000"/>
                </a:schemeClr>
              </a:gs>
              <a:gs pos="50000">
                <a:schemeClr val="accent1">
                  <a:lumMod val="20000"/>
                  <a:lumOff val="80000"/>
                  <a:shade val="67500"/>
                  <a:satMod val="115000"/>
                </a:schemeClr>
              </a:gs>
              <a:gs pos="100000">
                <a:schemeClr val="accent1">
                  <a:lumMod val="20000"/>
                  <a:lumOff val="80000"/>
                  <a:shade val="100000"/>
                  <a:satMod val="115000"/>
                </a:schemeClr>
              </a:gs>
            </a:gsLst>
            <a:lin ang="13500000" scaled="1"/>
            <a:tileRect/>
          </a:gradFill>
          <a:ln>
            <a:solidFill>
              <a:schemeClr val="accent5">
                <a:lumMod val="20000"/>
                <a:lumOff val="80000"/>
              </a:schemeClr>
            </a:solidFill>
          </a:ln>
          <a:effectLst>
            <a:glow rad="101600">
              <a:schemeClr val="accent6">
                <a:lumMod val="20000"/>
                <a:lumOff val="80000"/>
                <a:alpha val="60000"/>
              </a:schemeClr>
            </a:glow>
            <a:softEdge rad="63500"/>
          </a:effectLst>
        </p:spPr>
        <p:style>
          <a:lnRef idx="2">
            <a:schemeClr val="accent1">
              <a:shade val="15000"/>
            </a:schemeClr>
          </a:lnRef>
          <a:fillRef idx="1">
            <a:schemeClr val="accent1"/>
          </a:fillRef>
          <a:effectRef idx="0">
            <a:schemeClr val="accent1"/>
          </a:effectRef>
          <a:fontRef idx="minor">
            <a:schemeClr val="lt1"/>
          </a:fontRef>
        </p:style>
        <p:txBody>
          <a:bodyPr lIns="94439" tIns="47220" rIns="94439" bIns="47220" rtlCol="0" anchor="ctr"/>
          <a:lstStyle/>
          <a:p>
            <a:pPr algn="ctr"/>
            <a:endParaRPr lang="uk-UA"/>
          </a:p>
        </p:txBody>
      </p:sp>
      <p:sp>
        <p:nvSpPr>
          <p:cNvPr id="8" name="TextBox 7">
            <a:extLst>
              <a:ext uri="{FF2B5EF4-FFF2-40B4-BE49-F238E27FC236}">
                <a16:creationId xmlns:a16="http://schemas.microsoft.com/office/drawing/2014/main" xmlns="" id="{D45036EA-9283-87F9-3699-7C02668AAFDC}"/>
              </a:ext>
            </a:extLst>
          </p:cNvPr>
          <p:cNvSpPr txBox="1"/>
          <p:nvPr/>
        </p:nvSpPr>
        <p:spPr>
          <a:xfrm>
            <a:off x="202916" y="1042575"/>
            <a:ext cx="3410849" cy="3142350"/>
          </a:xfrm>
          <a:prstGeom prst="rect">
            <a:avLst/>
          </a:prstGeom>
          <a:noFill/>
        </p:spPr>
        <p:txBody>
          <a:bodyPr wrap="square" lIns="94439" tIns="47220" rIns="94439" bIns="47220">
            <a:spAutoFit/>
          </a:bodyPr>
          <a:lstStyle/>
          <a:p>
            <a:pPr algn="ctr"/>
            <a:r>
              <a:rPr lang="ru-RU" sz="1400" b="1" dirty="0" err="1">
                <a:solidFill>
                  <a:schemeClr val="accent4">
                    <a:lumMod val="75000"/>
                  </a:schemeClr>
                </a:solidFill>
                <a:latin typeface="Arial" panose="020B0604020202020204" pitchFamily="34" charset="0"/>
              </a:rPr>
              <a:t>Обмеження</a:t>
            </a:r>
            <a:r>
              <a:rPr lang="ru-RU" sz="1400" b="1" dirty="0">
                <a:solidFill>
                  <a:schemeClr val="accent4">
                    <a:lumMod val="75000"/>
                  </a:schemeClr>
                </a:solidFill>
                <a:latin typeface="Arial" panose="020B0604020202020204" pitchFamily="34" charset="0"/>
              </a:rPr>
              <a:t> </a:t>
            </a:r>
            <a:r>
              <a:rPr lang="ru-RU" sz="1400" b="1" dirty="0" err="1">
                <a:solidFill>
                  <a:schemeClr val="accent4">
                    <a:lumMod val="75000"/>
                  </a:schemeClr>
                </a:solidFill>
                <a:latin typeface="Arial" panose="020B0604020202020204" pitchFamily="34" charset="0"/>
              </a:rPr>
              <a:t>щодо</a:t>
            </a:r>
            <a:r>
              <a:rPr lang="ru-RU" sz="1400" b="1" dirty="0">
                <a:solidFill>
                  <a:schemeClr val="accent4">
                    <a:lumMod val="75000"/>
                  </a:schemeClr>
                </a:solidFill>
                <a:latin typeface="Arial" panose="020B0604020202020204" pitchFamily="34" charset="0"/>
              </a:rPr>
              <a:t> </a:t>
            </a:r>
            <a:r>
              <a:rPr lang="ru-RU" sz="1400" b="1" dirty="0" err="1">
                <a:solidFill>
                  <a:schemeClr val="accent4">
                    <a:lumMod val="75000"/>
                  </a:schemeClr>
                </a:solidFill>
                <a:latin typeface="Arial" panose="020B0604020202020204" pitchFamily="34" charset="0"/>
              </a:rPr>
              <a:t>використання</a:t>
            </a:r>
            <a:r>
              <a:rPr lang="ru-RU" sz="1400" b="1" dirty="0">
                <a:solidFill>
                  <a:schemeClr val="accent4">
                    <a:lumMod val="75000"/>
                  </a:schemeClr>
                </a:solidFill>
                <a:latin typeface="Arial" panose="020B0604020202020204" pitchFamily="34" charset="0"/>
              </a:rPr>
              <a:t> </a:t>
            </a:r>
            <a:r>
              <a:rPr lang="ru-RU" sz="1400" b="1" dirty="0" err="1">
                <a:solidFill>
                  <a:schemeClr val="accent4">
                    <a:lumMod val="75000"/>
                  </a:schemeClr>
                </a:solidFill>
                <a:latin typeface="Arial" panose="020B0604020202020204" pitchFamily="34" charset="0"/>
              </a:rPr>
              <a:t>службових</a:t>
            </a:r>
            <a:r>
              <a:rPr lang="ru-RU" sz="1400" b="1" dirty="0">
                <a:solidFill>
                  <a:schemeClr val="accent4">
                    <a:lumMod val="75000"/>
                  </a:schemeClr>
                </a:solidFill>
                <a:latin typeface="Arial" panose="020B0604020202020204" pitchFamily="34" charset="0"/>
              </a:rPr>
              <a:t> </a:t>
            </a:r>
            <a:r>
              <a:rPr lang="ru-RU" sz="1400" b="1" dirty="0" err="1">
                <a:solidFill>
                  <a:schemeClr val="accent4">
                    <a:lumMod val="75000"/>
                  </a:schemeClr>
                </a:solidFill>
                <a:latin typeface="Arial" panose="020B0604020202020204" pitchFamily="34" charset="0"/>
              </a:rPr>
              <a:t>повноважень</a:t>
            </a:r>
            <a:r>
              <a:rPr lang="ru-RU" sz="1400" b="1" dirty="0">
                <a:solidFill>
                  <a:schemeClr val="accent4">
                    <a:lumMod val="75000"/>
                  </a:schemeClr>
                </a:solidFill>
                <a:latin typeface="Arial" panose="020B0604020202020204" pitchFamily="34" charset="0"/>
              </a:rPr>
              <a:t> </a:t>
            </a:r>
            <a:r>
              <a:rPr lang="ru-RU" sz="1400" b="1" dirty="0" err="1">
                <a:solidFill>
                  <a:schemeClr val="accent4">
                    <a:lumMod val="75000"/>
                  </a:schemeClr>
                </a:solidFill>
                <a:latin typeface="Arial" panose="020B0604020202020204" pitchFamily="34" charset="0"/>
              </a:rPr>
              <a:t>чи</a:t>
            </a:r>
            <a:r>
              <a:rPr lang="ru-RU" sz="1400" b="1" dirty="0">
                <a:solidFill>
                  <a:schemeClr val="accent4">
                    <a:lumMod val="75000"/>
                  </a:schemeClr>
                </a:solidFill>
                <a:latin typeface="Arial" panose="020B0604020202020204" pitchFamily="34" charset="0"/>
              </a:rPr>
              <a:t> </a:t>
            </a:r>
            <a:r>
              <a:rPr lang="ru-RU" sz="1400" b="1" dirty="0" err="1">
                <a:solidFill>
                  <a:schemeClr val="accent4">
                    <a:lumMod val="75000"/>
                  </a:schemeClr>
                </a:solidFill>
                <a:latin typeface="Arial" panose="020B0604020202020204" pitchFamily="34" charset="0"/>
              </a:rPr>
              <a:t>свого</a:t>
            </a:r>
            <a:r>
              <a:rPr lang="ru-RU" sz="1400" b="1" dirty="0">
                <a:solidFill>
                  <a:schemeClr val="accent4">
                    <a:lumMod val="75000"/>
                  </a:schemeClr>
                </a:solidFill>
                <a:latin typeface="Arial" panose="020B0604020202020204" pitchFamily="34" charset="0"/>
              </a:rPr>
              <a:t> становища</a:t>
            </a:r>
            <a:endParaRPr lang="ru-RU" dirty="0">
              <a:solidFill>
                <a:schemeClr val="accent4">
                  <a:lumMod val="75000"/>
                </a:schemeClr>
              </a:solidFill>
            </a:endParaRPr>
          </a:p>
          <a:p>
            <a:pPr algn="ctr"/>
            <a:r>
              <a:rPr lang="ru-RU" sz="1400" dirty="0">
                <a:solidFill>
                  <a:srgbClr val="333333"/>
                </a:solidFill>
                <a:latin typeface="Arial" panose="020B0604020202020204" pitchFamily="34" charset="0"/>
              </a:rPr>
              <a:t>  </a:t>
            </a:r>
            <a:r>
              <a:rPr lang="ru-RU" sz="1400" dirty="0">
                <a:solidFill>
                  <a:srgbClr val="333333"/>
                </a:solidFill>
                <a:latin typeface="Times New Roman" panose="02020603050405020304" pitchFamily="18" charset="0"/>
                <a:cs typeface="Times New Roman" panose="02020603050405020304" pitchFamily="18" charset="0"/>
              </a:rPr>
              <a:t> </a:t>
            </a:r>
            <a:r>
              <a:rPr lang="ru-RU" sz="1300" dirty="0">
                <a:solidFill>
                  <a:srgbClr val="000000"/>
                </a:solidFill>
                <a:latin typeface="Times New Roman" panose="02020603050405020304" pitchFamily="18" charset="0"/>
                <a:cs typeface="Times New Roman" panose="02020603050405020304" pitchFamily="18" charset="0"/>
              </a:rPr>
              <a:t>Особам, </a:t>
            </a:r>
            <a:r>
              <a:rPr lang="ru-RU" sz="1300" dirty="0" err="1">
                <a:solidFill>
                  <a:srgbClr val="000000"/>
                </a:solidFill>
                <a:latin typeface="Times New Roman" panose="02020603050405020304" pitchFamily="18" charset="0"/>
                <a:cs typeface="Times New Roman" panose="02020603050405020304" pitchFamily="18" charset="0"/>
              </a:rPr>
              <a:t>зазначеним</a:t>
            </a:r>
            <a:r>
              <a:rPr lang="ru-RU" sz="1300" dirty="0">
                <a:solidFill>
                  <a:srgbClr val="000000"/>
                </a:solidFill>
                <a:latin typeface="Times New Roman" panose="02020603050405020304" pitchFamily="18" charset="0"/>
                <a:cs typeface="Times New Roman" panose="02020603050405020304" pitchFamily="18" charset="0"/>
              </a:rPr>
              <a:t> у </a:t>
            </a:r>
            <a:r>
              <a:rPr lang="ru-RU" sz="1300" u="sng" dirty="0">
                <a:solidFill>
                  <a:srgbClr val="000000"/>
                </a:solidFill>
                <a:latin typeface="Times New Roman" panose="02020603050405020304" pitchFamily="18" charset="0"/>
                <a:cs typeface="Times New Roman" panose="02020603050405020304" pitchFamily="18" charset="0"/>
              </a:rPr>
              <a:t>ч.1</a:t>
            </a:r>
            <a:r>
              <a:rPr lang="ru-RU" sz="1300" dirty="0">
                <a:solidFill>
                  <a:srgbClr val="000000"/>
                </a:solidFill>
                <a:latin typeface="Times New Roman" panose="02020603050405020304" pitchFamily="18" charset="0"/>
                <a:cs typeface="Times New Roman" panose="02020603050405020304" pitchFamily="18" charset="0"/>
              </a:rPr>
              <a:t> ст. 3 ЗУ « Про </a:t>
            </a:r>
            <a:r>
              <a:rPr lang="ru-RU" sz="1300" dirty="0" err="1">
                <a:solidFill>
                  <a:srgbClr val="000000"/>
                </a:solidFill>
                <a:latin typeface="Times New Roman" panose="02020603050405020304" pitchFamily="18" charset="0"/>
                <a:cs typeface="Times New Roman" panose="02020603050405020304" pitchFamily="18" charset="0"/>
              </a:rPr>
              <a:t>запобігання</a:t>
            </a:r>
            <a:r>
              <a:rPr lang="ru-RU" sz="1300" dirty="0">
                <a:solidFill>
                  <a:srgbClr val="000000"/>
                </a:solidFill>
                <a:latin typeface="Times New Roman" panose="02020603050405020304" pitchFamily="18" charset="0"/>
                <a:cs typeface="Times New Roman" panose="02020603050405020304" pitchFamily="18" charset="0"/>
              </a:rPr>
              <a:t> </a:t>
            </a:r>
            <a:r>
              <a:rPr lang="ru-RU" sz="1300" dirty="0" err="1">
                <a:solidFill>
                  <a:srgbClr val="000000"/>
                </a:solidFill>
                <a:latin typeface="Times New Roman" panose="02020603050405020304" pitchFamily="18" charset="0"/>
                <a:cs typeface="Times New Roman" panose="02020603050405020304" pitchFamily="18" charset="0"/>
              </a:rPr>
              <a:t>корупції</a:t>
            </a:r>
            <a:r>
              <a:rPr lang="ru-RU" sz="1300" dirty="0">
                <a:solidFill>
                  <a:srgbClr val="000000"/>
                </a:solidFill>
                <a:latin typeface="Times New Roman" panose="02020603050405020304" pitchFamily="18" charset="0"/>
                <a:cs typeface="Times New Roman" panose="02020603050405020304" pitchFamily="18" charset="0"/>
              </a:rPr>
              <a:t>» </a:t>
            </a:r>
            <a:r>
              <a:rPr lang="ru-RU" sz="1300" dirty="0" err="1">
                <a:solidFill>
                  <a:srgbClr val="000000"/>
                </a:solidFill>
                <a:latin typeface="Times New Roman" panose="02020603050405020304" pitchFamily="18" charset="0"/>
                <a:cs typeface="Times New Roman" panose="02020603050405020304" pitchFamily="18" charset="0"/>
              </a:rPr>
              <a:t>забороняється</a:t>
            </a:r>
            <a:r>
              <a:rPr lang="ru-RU" sz="1300" dirty="0">
                <a:solidFill>
                  <a:srgbClr val="000000"/>
                </a:solidFill>
                <a:latin typeface="Times New Roman" panose="02020603050405020304" pitchFamily="18" charset="0"/>
                <a:cs typeface="Times New Roman" panose="02020603050405020304" pitchFamily="18" charset="0"/>
              </a:rPr>
              <a:t> </a:t>
            </a:r>
            <a:r>
              <a:rPr lang="ru-RU" sz="1300" dirty="0" err="1">
                <a:solidFill>
                  <a:srgbClr val="000000"/>
                </a:solidFill>
                <a:latin typeface="Times New Roman" panose="02020603050405020304" pitchFamily="18" charset="0"/>
                <a:cs typeface="Times New Roman" panose="02020603050405020304" pitchFamily="18" charset="0"/>
              </a:rPr>
              <a:t>використовувати</a:t>
            </a:r>
            <a:r>
              <a:rPr lang="ru-RU" sz="1300" dirty="0">
                <a:solidFill>
                  <a:srgbClr val="000000"/>
                </a:solidFill>
                <a:latin typeface="Times New Roman" panose="02020603050405020304" pitchFamily="18" charset="0"/>
                <a:cs typeface="Times New Roman" panose="02020603050405020304" pitchFamily="18" charset="0"/>
              </a:rPr>
              <a:t> </a:t>
            </a:r>
            <a:r>
              <a:rPr lang="ru-RU" sz="1300" dirty="0" err="1" smtClean="0">
                <a:solidFill>
                  <a:srgbClr val="000000"/>
                </a:solidFill>
                <a:latin typeface="Times New Roman" panose="02020603050405020304" pitchFamily="18" charset="0"/>
                <a:cs typeface="Times New Roman" panose="02020603050405020304" pitchFamily="18" charset="0"/>
              </a:rPr>
              <a:t>свої</a:t>
            </a:r>
            <a:r>
              <a:rPr lang="ru-RU" sz="1300" dirty="0" smtClean="0">
                <a:solidFill>
                  <a:srgbClr val="000000"/>
                </a:solidFill>
                <a:latin typeface="Times New Roman" panose="02020603050405020304" pitchFamily="18" charset="0"/>
                <a:cs typeface="Times New Roman" panose="02020603050405020304" pitchFamily="18" charset="0"/>
              </a:rPr>
              <a:t> </a:t>
            </a:r>
            <a:r>
              <a:rPr lang="ru-RU" sz="1300" dirty="0" err="1" smtClean="0">
                <a:solidFill>
                  <a:srgbClr val="000000"/>
                </a:solidFill>
                <a:latin typeface="Times New Roman" panose="02020603050405020304" pitchFamily="18" charset="0"/>
                <a:cs typeface="Times New Roman" panose="02020603050405020304" pitchFamily="18" charset="0"/>
              </a:rPr>
              <a:t>службові</a:t>
            </a:r>
            <a:r>
              <a:rPr lang="ru-RU" sz="1300" dirty="0" smtClean="0">
                <a:solidFill>
                  <a:srgbClr val="000000"/>
                </a:solidFill>
                <a:latin typeface="Times New Roman" panose="02020603050405020304" pitchFamily="18" charset="0"/>
                <a:cs typeface="Times New Roman" panose="02020603050405020304" pitchFamily="18" charset="0"/>
              </a:rPr>
              <a:t> </a:t>
            </a:r>
            <a:r>
              <a:rPr lang="ru-RU" sz="1300" dirty="0" err="1">
                <a:solidFill>
                  <a:srgbClr val="000000"/>
                </a:solidFill>
                <a:latin typeface="Times New Roman" panose="02020603050405020304" pitchFamily="18" charset="0"/>
                <a:cs typeface="Times New Roman" panose="02020603050405020304" pitchFamily="18" charset="0"/>
              </a:rPr>
              <a:t>повноваження</a:t>
            </a:r>
            <a:r>
              <a:rPr lang="ru-RU" sz="1300" dirty="0">
                <a:solidFill>
                  <a:srgbClr val="000000"/>
                </a:solidFill>
                <a:latin typeface="Times New Roman" panose="02020603050405020304" pitchFamily="18" charset="0"/>
                <a:cs typeface="Times New Roman" panose="02020603050405020304" pitchFamily="18" charset="0"/>
              </a:rPr>
              <a:t> </a:t>
            </a:r>
            <a:r>
              <a:rPr lang="ru-RU" sz="1300" dirty="0" err="1">
                <a:solidFill>
                  <a:srgbClr val="000000"/>
                </a:solidFill>
                <a:latin typeface="Times New Roman" panose="02020603050405020304" pitchFamily="18" charset="0"/>
                <a:cs typeface="Times New Roman" panose="02020603050405020304" pitchFamily="18" charset="0"/>
              </a:rPr>
              <a:t>або</a:t>
            </a:r>
            <a:r>
              <a:rPr lang="ru-RU" sz="1300" dirty="0">
                <a:solidFill>
                  <a:srgbClr val="000000"/>
                </a:solidFill>
                <a:latin typeface="Times New Roman" panose="02020603050405020304" pitchFamily="18" charset="0"/>
                <a:cs typeface="Times New Roman" panose="02020603050405020304" pitchFamily="18" charset="0"/>
              </a:rPr>
              <a:t> </a:t>
            </a:r>
            <a:r>
              <a:rPr lang="ru-RU" sz="1300" dirty="0" err="1">
                <a:solidFill>
                  <a:srgbClr val="000000"/>
                </a:solidFill>
                <a:latin typeface="Times New Roman" panose="02020603050405020304" pitchFamily="18" charset="0"/>
                <a:cs typeface="Times New Roman" panose="02020603050405020304" pitchFamily="18" charset="0"/>
              </a:rPr>
              <a:t>своє</a:t>
            </a:r>
            <a:r>
              <a:rPr lang="ru-RU" sz="1300" dirty="0">
                <a:solidFill>
                  <a:srgbClr val="000000"/>
                </a:solidFill>
                <a:latin typeface="Times New Roman" panose="02020603050405020304" pitchFamily="18" charset="0"/>
                <a:cs typeface="Times New Roman" panose="02020603050405020304" pitchFamily="18" charset="0"/>
              </a:rPr>
              <a:t> становище та </a:t>
            </a:r>
            <a:r>
              <a:rPr lang="ru-RU" sz="1300" dirty="0" err="1">
                <a:solidFill>
                  <a:srgbClr val="000000"/>
                </a:solidFill>
                <a:latin typeface="Times New Roman" panose="02020603050405020304" pitchFamily="18" charset="0"/>
                <a:cs typeface="Times New Roman" panose="02020603050405020304" pitchFamily="18" charset="0"/>
              </a:rPr>
              <a:t>пов’язані</a:t>
            </a:r>
            <a:r>
              <a:rPr lang="ru-RU" sz="1300" dirty="0">
                <a:solidFill>
                  <a:srgbClr val="000000"/>
                </a:solidFill>
                <a:latin typeface="Times New Roman" panose="02020603050405020304" pitchFamily="18" charset="0"/>
                <a:cs typeface="Times New Roman" panose="02020603050405020304" pitchFamily="18" charset="0"/>
              </a:rPr>
              <a:t> з </a:t>
            </a:r>
            <a:r>
              <a:rPr lang="ru-RU" sz="1300" dirty="0" err="1">
                <a:solidFill>
                  <a:srgbClr val="000000"/>
                </a:solidFill>
                <a:latin typeface="Times New Roman" panose="02020603050405020304" pitchFamily="18" charset="0"/>
                <a:cs typeface="Times New Roman" panose="02020603050405020304" pitchFamily="18" charset="0"/>
              </a:rPr>
              <a:t>цим</a:t>
            </a:r>
            <a:r>
              <a:rPr lang="ru-RU" sz="1300" dirty="0">
                <a:solidFill>
                  <a:srgbClr val="000000"/>
                </a:solidFill>
                <a:latin typeface="Times New Roman" panose="02020603050405020304" pitchFamily="18" charset="0"/>
                <a:cs typeface="Times New Roman" panose="02020603050405020304" pitchFamily="18" charset="0"/>
              </a:rPr>
              <a:t> </a:t>
            </a:r>
            <a:r>
              <a:rPr lang="ru-RU" sz="1300" dirty="0" err="1">
                <a:solidFill>
                  <a:srgbClr val="000000"/>
                </a:solidFill>
                <a:latin typeface="Times New Roman" panose="02020603050405020304" pitchFamily="18" charset="0"/>
                <a:cs typeface="Times New Roman" panose="02020603050405020304" pitchFamily="18" charset="0"/>
              </a:rPr>
              <a:t>можливості</a:t>
            </a:r>
            <a:r>
              <a:rPr lang="ru-RU" sz="1300" dirty="0">
                <a:solidFill>
                  <a:srgbClr val="000000"/>
                </a:solidFill>
                <a:latin typeface="Times New Roman" panose="02020603050405020304" pitchFamily="18" charset="0"/>
                <a:cs typeface="Times New Roman" panose="02020603050405020304" pitchFamily="18" charset="0"/>
              </a:rPr>
              <a:t> з метою </a:t>
            </a:r>
            <a:r>
              <a:rPr lang="ru-RU" sz="1300" dirty="0" err="1">
                <a:solidFill>
                  <a:srgbClr val="000000"/>
                </a:solidFill>
                <a:latin typeface="Times New Roman" panose="02020603050405020304" pitchFamily="18" charset="0"/>
                <a:cs typeface="Times New Roman" panose="02020603050405020304" pitchFamily="18" charset="0"/>
              </a:rPr>
              <a:t>одержання</a:t>
            </a:r>
            <a:r>
              <a:rPr lang="ru-RU" sz="1300" dirty="0">
                <a:solidFill>
                  <a:srgbClr val="000000"/>
                </a:solidFill>
                <a:latin typeface="Times New Roman" panose="02020603050405020304" pitchFamily="18" charset="0"/>
                <a:cs typeface="Times New Roman" panose="02020603050405020304" pitchFamily="18" charset="0"/>
              </a:rPr>
              <a:t> </a:t>
            </a:r>
            <a:r>
              <a:rPr lang="ru-RU" sz="1300" dirty="0" err="1">
                <a:solidFill>
                  <a:srgbClr val="000000"/>
                </a:solidFill>
                <a:latin typeface="Times New Roman" panose="02020603050405020304" pitchFamily="18" charset="0"/>
                <a:cs typeface="Times New Roman" panose="02020603050405020304" pitchFamily="18" charset="0"/>
              </a:rPr>
              <a:t>неправомірної</a:t>
            </a:r>
            <a:r>
              <a:rPr lang="ru-RU" sz="1300" dirty="0">
                <a:solidFill>
                  <a:srgbClr val="000000"/>
                </a:solidFill>
                <a:latin typeface="Times New Roman" panose="02020603050405020304" pitchFamily="18" charset="0"/>
                <a:cs typeface="Times New Roman" panose="02020603050405020304" pitchFamily="18" charset="0"/>
              </a:rPr>
              <a:t> </a:t>
            </a:r>
            <a:r>
              <a:rPr lang="ru-RU" sz="1300" dirty="0" err="1">
                <a:solidFill>
                  <a:srgbClr val="000000"/>
                </a:solidFill>
                <a:latin typeface="Times New Roman" panose="02020603050405020304" pitchFamily="18" charset="0"/>
                <a:cs typeface="Times New Roman" panose="02020603050405020304" pitchFamily="18" charset="0"/>
              </a:rPr>
              <a:t>вигоди</a:t>
            </a:r>
            <a:r>
              <a:rPr lang="ru-RU" sz="1300" dirty="0">
                <a:solidFill>
                  <a:srgbClr val="000000"/>
                </a:solidFill>
                <a:latin typeface="Times New Roman" panose="02020603050405020304" pitchFamily="18" charset="0"/>
                <a:cs typeface="Times New Roman" panose="02020603050405020304" pitchFamily="18" charset="0"/>
              </a:rPr>
              <a:t> для себе </a:t>
            </a:r>
            <a:r>
              <a:rPr lang="ru-RU" sz="1300" dirty="0" err="1">
                <a:solidFill>
                  <a:srgbClr val="000000"/>
                </a:solidFill>
                <a:latin typeface="Times New Roman" panose="02020603050405020304" pitchFamily="18" charset="0"/>
                <a:cs typeface="Times New Roman" panose="02020603050405020304" pitchFamily="18" charset="0"/>
              </a:rPr>
              <a:t>чи</a:t>
            </a:r>
            <a:r>
              <a:rPr lang="ru-RU" sz="1300" dirty="0">
                <a:solidFill>
                  <a:srgbClr val="000000"/>
                </a:solidFill>
                <a:latin typeface="Times New Roman" panose="02020603050405020304" pitchFamily="18" charset="0"/>
                <a:cs typeface="Times New Roman" panose="02020603050405020304" pitchFamily="18" charset="0"/>
              </a:rPr>
              <a:t> </a:t>
            </a:r>
            <a:r>
              <a:rPr lang="ru-RU" sz="1300" dirty="0" err="1">
                <a:solidFill>
                  <a:srgbClr val="000000"/>
                </a:solidFill>
                <a:latin typeface="Times New Roman" panose="02020603050405020304" pitchFamily="18" charset="0"/>
                <a:cs typeface="Times New Roman" panose="02020603050405020304" pitchFamily="18" charset="0"/>
              </a:rPr>
              <a:t>інших</a:t>
            </a:r>
            <a:r>
              <a:rPr lang="ru-RU" sz="1300" dirty="0">
                <a:solidFill>
                  <a:srgbClr val="000000"/>
                </a:solidFill>
                <a:latin typeface="Times New Roman" panose="02020603050405020304" pitchFamily="18" charset="0"/>
                <a:cs typeface="Times New Roman" panose="02020603050405020304" pitchFamily="18" charset="0"/>
              </a:rPr>
              <a:t> </a:t>
            </a:r>
            <a:r>
              <a:rPr lang="ru-RU" sz="1300" dirty="0" err="1">
                <a:solidFill>
                  <a:srgbClr val="000000"/>
                </a:solidFill>
                <a:latin typeface="Times New Roman" panose="02020603050405020304" pitchFamily="18" charset="0"/>
                <a:cs typeface="Times New Roman" panose="02020603050405020304" pitchFamily="18" charset="0"/>
              </a:rPr>
              <a:t>осіб</a:t>
            </a:r>
            <a:r>
              <a:rPr lang="ru-RU" sz="1300" dirty="0">
                <a:solidFill>
                  <a:srgbClr val="000000"/>
                </a:solidFill>
                <a:latin typeface="Times New Roman" panose="02020603050405020304" pitchFamily="18" charset="0"/>
                <a:cs typeface="Times New Roman" panose="02020603050405020304" pitchFamily="18" charset="0"/>
              </a:rPr>
              <a:t>, у тому </a:t>
            </a:r>
            <a:r>
              <a:rPr lang="ru-RU" sz="1300" dirty="0" err="1">
                <a:solidFill>
                  <a:srgbClr val="000000"/>
                </a:solidFill>
                <a:latin typeface="Times New Roman" panose="02020603050405020304" pitchFamily="18" charset="0"/>
                <a:cs typeface="Times New Roman" panose="02020603050405020304" pitchFamily="18" charset="0"/>
              </a:rPr>
              <a:t>числі</a:t>
            </a:r>
            <a:r>
              <a:rPr lang="ru-RU" sz="1300" dirty="0">
                <a:solidFill>
                  <a:srgbClr val="000000"/>
                </a:solidFill>
                <a:latin typeface="Times New Roman" panose="02020603050405020304" pitchFamily="18" charset="0"/>
                <a:cs typeface="Times New Roman" panose="02020603050405020304" pitchFamily="18" charset="0"/>
              </a:rPr>
              <a:t> </a:t>
            </a:r>
            <a:r>
              <a:rPr lang="ru-RU" sz="1300" dirty="0" err="1">
                <a:solidFill>
                  <a:srgbClr val="000000"/>
                </a:solidFill>
                <a:latin typeface="Times New Roman" panose="02020603050405020304" pitchFamily="18" charset="0"/>
                <a:cs typeface="Times New Roman" panose="02020603050405020304" pitchFamily="18" charset="0"/>
              </a:rPr>
              <a:t>використовувати</a:t>
            </a:r>
            <a:r>
              <a:rPr lang="ru-RU" sz="1300" dirty="0">
                <a:solidFill>
                  <a:srgbClr val="000000"/>
                </a:solidFill>
                <a:latin typeface="Times New Roman" panose="02020603050405020304" pitchFamily="18" charset="0"/>
                <a:cs typeface="Times New Roman" panose="02020603050405020304" pitchFamily="18" charset="0"/>
              </a:rPr>
              <a:t> будь-яке </a:t>
            </a:r>
            <a:r>
              <a:rPr lang="ru-RU" sz="1300" dirty="0" err="1">
                <a:solidFill>
                  <a:srgbClr val="000000"/>
                </a:solidFill>
                <a:latin typeface="Times New Roman" panose="02020603050405020304" pitchFamily="18" charset="0"/>
                <a:cs typeface="Times New Roman" panose="02020603050405020304" pitchFamily="18" charset="0"/>
              </a:rPr>
              <a:t>державне</a:t>
            </a:r>
            <a:r>
              <a:rPr lang="ru-RU" sz="1300" dirty="0">
                <a:solidFill>
                  <a:srgbClr val="000000"/>
                </a:solidFill>
                <a:latin typeface="Times New Roman" panose="02020603050405020304" pitchFamily="18" charset="0"/>
                <a:cs typeface="Times New Roman" panose="02020603050405020304" pitchFamily="18" charset="0"/>
              </a:rPr>
              <a:t> </a:t>
            </a:r>
            <a:r>
              <a:rPr lang="ru-RU" sz="1300" dirty="0" err="1">
                <a:solidFill>
                  <a:srgbClr val="000000"/>
                </a:solidFill>
                <a:latin typeface="Times New Roman" panose="02020603050405020304" pitchFamily="18" charset="0"/>
                <a:cs typeface="Times New Roman" panose="02020603050405020304" pitchFamily="18" charset="0"/>
              </a:rPr>
              <a:t>чи</a:t>
            </a:r>
            <a:r>
              <a:rPr lang="ru-RU" sz="1300" dirty="0">
                <a:solidFill>
                  <a:srgbClr val="000000"/>
                </a:solidFill>
                <a:latin typeface="Times New Roman" panose="02020603050405020304" pitchFamily="18" charset="0"/>
                <a:cs typeface="Times New Roman" panose="02020603050405020304" pitchFamily="18" charset="0"/>
              </a:rPr>
              <a:t> </a:t>
            </a:r>
            <a:r>
              <a:rPr lang="ru-RU" sz="1300" dirty="0" err="1">
                <a:solidFill>
                  <a:srgbClr val="000000"/>
                </a:solidFill>
                <a:latin typeface="Times New Roman" panose="02020603050405020304" pitchFamily="18" charset="0"/>
                <a:cs typeface="Times New Roman" panose="02020603050405020304" pitchFamily="18" charset="0"/>
              </a:rPr>
              <a:t>комунальне</a:t>
            </a:r>
            <a:r>
              <a:rPr lang="ru-RU" sz="1300" dirty="0">
                <a:solidFill>
                  <a:srgbClr val="000000"/>
                </a:solidFill>
                <a:latin typeface="Times New Roman" panose="02020603050405020304" pitchFamily="18" charset="0"/>
                <a:cs typeface="Times New Roman" panose="02020603050405020304" pitchFamily="18" charset="0"/>
              </a:rPr>
              <a:t> </a:t>
            </a:r>
            <a:r>
              <a:rPr lang="ru-RU" sz="1300" dirty="0" err="1">
                <a:solidFill>
                  <a:srgbClr val="000000"/>
                </a:solidFill>
                <a:latin typeface="Times New Roman" panose="02020603050405020304" pitchFamily="18" charset="0"/>
                <a:cs typeface="Times New Roman" panose="02020603050405020304" pitchFamily="18" charset="0"/>
              </a:rPr>
              <a:t>майно</a:t>
            </a:r>
            <a:r>
              <a:rPr lang="ru-RU" sz="1300" dirty="0">
                <a:solidFill>
                  <a:srgbClr val="000000"/>
                </a:solidFill>
                <a:latin typeface="Times New Roman" panose="02020603050405020304" pitchFamily="18" charset="0"/>
                <a:cs typeface="Times New Roman" panose="02020603050405020304" pitchFamily="18" charset="0"/>
              </a:rPr>
              <a:t> </a:t>
            </a:r>
            <a:r>
              <a:rPr lang="ru-RU" sz="1300" dirty="0" err="1">
                <a:solidFill>
                  <a:srgbClr val="000000"/>
                </a:solidFill>
                <a:latin typeface="Times New Roman" panose="02020603050405020304" pitchFamily="18" charset="0"/>
                <a:cs typeface="Times New Roman" panose="02020603050405020304" pitchFamily="18" charset="0"/>
              </a:rPr>
              <a:t>або</a:t>
            </a:r>
            <a:r>
              <a:rPr lang="ru-RU" sz="1300" dirty="0">
                <a:solidFill>
                  <a:srgbClr val="000000"/>
                </a:solidFill>
                <a:latin typeface="Times New Roman" panose="02020603050405020304" pitchFamily="18" charset="0"/>
                <a:cs typeface="Times New Roman" panose="02020603050405020304" pitchFamily="18" charset="0"/>
              </a:rPr>
              <a:t> </a:t>
            </a:r>
            <a:r>
              <a:rPr lang="ru-RU" sz="1300" dirty="0" err="1">
                <a:solidFill>
                  <a:srgbClr val="000000"/>
                </a:solidFill>
                <a:latin typeface="Times New Roman" panose="02020603050405020304" pitchFamily="18" charset="0"/>
                <a:cs typeface="Times New Roman" panose="02020603050405020304" pitchFamily="18" charset="0"/>
              </a:rPr>
              <a:t>кошти</a:t>
            </a:r>
            <a:r>
              <a:rPr lang="ru-RU" sz="1300" dirty="0">
                <a:solidFill>
                  <a:srgbClr val="000000"/>
                </a:solidFill>
                <a:latin typeface="Times New Roman" panose="02020603050405020304" pitchFamily="18" charset="0"/>
                <a:cs typeface="Times New Roman" panose="02020603050405020304" pitchFamily="18" charset="0"/>
              </a:rPr>
              <a:t> в </a:t>
            </a:r>
            <a:r>
              <a:rPr lang="ru-RU" sz="1300" dirty="0" err="1">
                <a:solidFill>
                  <a:srgbClr val="000000"/>
                </a:solidFill>
                <a:latin typeface="Times New Roman" panose="02020603050405020304" pitchFamily="18" charset="0"/>
                <a:cs typeface="Times New Roman" panose="02020603050405020304" pitchFamily="18" charset="0"/>
              </a:rPr>
              <a:t>приватних</a:t>
            </a:r>
            <a:r>
              <a:rPr lang="ru-RU" sz="1300" dirty="0">
                <a:solidFill>
                  <a:srgbClr val="000000"/>
                </a:solidFill>
                <a:latin typeface="Times New Roman" panose="02020603050405020304" pitchFamily="18" charset="0"/>
                <a:cs typeface="Times New Roman" panose="02020603050405020304" pitchFamily="18" charset="0"/>
              </a:rPr>
              <a:t> </a:t>
            </a:r>
            <a:r>
              <a:rPr lang="ru-RU" sz="1300" dirty="0" err="1">
                <a:solidFill>
                  <a:srgbClr val="000000"/>
                </a:solidFill>
                <a:latin typeface="Times New Roman" panose="02020603050405020304" pitchFamily="18" charset="0"/>
                <a:cs typeface="Times New Roman" panose="02020603050405020304" pitchFamily="18" charset="0"/>
              </a:rPr>
              <a:t>інтересах</a:t>
            </a:r>
            <a:r>
              <a:rPr lang="ru-RU" sz="1300" dirty="0">
                <a:solidFill>
                  <a:srgbClr val="000000"/>
                </a:solidFill>
                <a:latin typeface="Times New Roman" panose="02020603050405020304" pitchFamily="18" charset="0"/>
                <a:cs typeface="Times New Roman" panose="02020603050405020304" pitchFamily="18" charset="0"/>
              </a:rPr>
              <a:t>.</a:t>
            </a:r>
            <a:endParaRPr lang="ru-RU" sz="1300" dirty="0">
              <a:latin typeface="Times New Roman" panose="02020603050405020304" pitchFamily="18" charset="0"/>
              <a:cs typeface="Times New Roman" panose="02020603050405020304" pitchFamily="18" charset="0"/>
            </a:endParaRPr>
          </a:p>
          <a:p>
            <a:r>
              <a:rPr lang="ru-RU" dirty="0"/>
              <a:t/>
            </a:r>
            <a:br>
              <a:rPr lang="ru-RU" dirty="0"/>
            </a:br>
            <a:endParaRPr lang="uk-UA" dirty="0"/>
          </a:p>
        </p:txBody>
      </p:sp>
      <p:sp>
        <p:nvSpPr>
          <p:cNvPr id="17" name="Прямокутник: загнутий кут 16">
            <a:extLst>
              <a:ext uri="{FF2B5EF4-FFF2-40B4-BE49-F238E27FC236}">
                <a16:creationId xmlns:a16="http://schemas.microsoft.com/office/drawing/2014/main" xmlns="" id="{6C647C2D-3986-D607-50D5-DBDEE4389A45}"/>
              </a:ext>
            </a:extLst>
          </p:cNvPr>
          <p:cNvSpPr/>
          <p:nvPr/>
        </p:nvSpPr>
        <p:spPr>
          <a:xfrm>
            <a:off x="5435114" y="869495"/>
            <a:ext cx="3926405" cy="5409880"/>
          </a:xfrm>
          <a:prstGeom prst="foldedCorner">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lin ang="13500000" scaled="1"/>
            <a:tileRect/>
          </a:gradFill>
          <a:ln>
            <a:solidFill>
              <a:schemeClr val="accent5">
                <a:lumMod val="20000"/>
                <a:lumOff val="80000"/>
              </a:schemeClr>
            </a:solidFill>
          </a:ln>
          <a:effectLst>
            <a:glow rad="1181100">
              <a:schemeClr val="accent6">
                <a:lumMod val="20000"/>
                <a:lumOff val="80000"/>
                <a:alpha val="60000"/>
              </a:schemeClr>
            </a:glow>
            <a:softEdge rad="63500"/>
          </a:effectLst>
        </p:spPr>
        <p:style>
          <a:lnRef idx="2">
            <a:schemeClr val="accent1">
              <a:shade val="15000"/>
            </a:schemeClr>
          </a:lnRef>
          <a:fillRef idx="1">
            <a:schemeClr val="accent1"/>
          </a:fillRef>
          <a:effectRef idx="0">
            <a:schemeClr val="accent1"/>
          </a:effectRef>
          <a:fontRef idx="minor">
            <a:schemeClr val="lt1"/>
          </a:fontRef>
        </p:style>
        <p:txBody>
          <a:bodyPr lIns="94439" tIns="47220" rIns="94439" bIns="47220" rtlCol="0" anchor="ctr"/>
          <a:lstStyle/>
          <a:p>
            <a:pPr algn="ctr"/>
            <a:endParaRPr lang="uk-UA" dirty="0"/>
          </a:p>
        </p:txBody>
      </p:sp>
      <p:sp>
        <p:nvSpPr>
          <p:cNvPr id="16" name="TextBox 15">
            <a:extLst>
              <a:ext uri="{FF2B5EF4-FFF2-40B4-BE49-F238E27FC236}">
                <a16:creationId xmlns:a16="http://schemas.microsoft.com/office/drawing/2014/main" xmlns="" id="{E6BA15E5-08A6-E548-0EA6-DEABB5C9127B}"/>
              </a:ext>
            </a:extLst>
          </p:cNvPr>
          <p:cNvSpPr txBox="1"/>
          <p:nvPr/>
        </p:nvSpPr>
        <p:spPr>
          <a:xfrm>
            <a:off x="5503867" y="992963"/>
            <a:ext cx="4014375" cy="4912065"/>
          </a:xfrm>
          <a:prstGeom prst="rect">
            <a:avLst/>
          </a:prstGeom>
          <a:noFill/>
        </p:spPr>
        <p:txBody>
          <a:bodyPr wrap="square" lIns="94439" tIns="47220" rIns="94439" bIns="47220">
            <a:spAutoFit/>
          </a:bodyPr>
          <a:lstStyle/>
          <a:p>
            <a:pPr algn="ctr"/>
            <a:r>
              <a:rPr lang="uk-UA" sz="1400" b="1" dirty="0">
                <a:solidFill>
                  <a:schemeClr val="accent4">
                    <a:lumMod val="75000"/>
                  </a:schemeClr>
                </a:solidFill>
              </a:rPr>
              <a:t>Обмеження щодо одержання подарунків</a:t>
            </a:r>
          </a:p>
          <a:p>
            <a:r>
              <a:rPr lang="uk-UA" sz="1300" dirty="0"/>
              <a:t> Особам, зазначеним у пунктах 1, 2 частини першої статті 3 цього Закону, забороняється безпосередньо або через інших осіб вимагати, просити, одержувати подарунки для себе чи близьких їм осіб від юридичних або фізичних осіб:</a:t>
            </a:r>
          </a:p>
          <a:p>
            <a:r>
              <a:rPr lang="uk-UA" sz="1300" dirty="0"/>
              <a:t>у зв’язку із здійсненням такими особами діяльності, пов’язаної із виконанням функцій держави або місцевого самоврядування;</a:t>
            </a:r>
          </a:p>
          <a:p>
            <a:r>
              <a:rPr lang="uk-UA" sz="1300" dirty="0"/>
              <a:t>2) якщо особа, яка дарує, перебуває в підпорядкуванні такої особи.</a:t>
            </a:r>
          </a:p>
          <a:p>
            <a:r>
              <a:rPr lang="uk-UA" sz="1300" dirty="0"/>
              <a:t>Особи, зазначені у пунктах 1, 2 частини першої статті 3 цього Закону, можуть приймати подарунки, які відповідають загальновизнаним уявленням про гостинність, крім випадків, передбачених частиною першою цієї статті, якщо вартість таких подарунків одноразово не перевищує двох прожиткових мінімумів для працездатних осіб </a:t>
            </a:r>
            <a:r>
              <a:rPr lang="uk-UA" sz="1300" dirty="0" smtClean="0"/>
              <a:t>(6 656грн</a:t>
            </a:r>
            <a:r>
              <a:rPr lang="uk-UA" sz="1300" dirty="0"/>
              <a:t>), встановлених на день прийняття подарунка, а сукупна вартість таких подарунків, отриманих від однієї особи (групи осіб) протягом року, не перевищує чотирьох прожиткових мінімумів для працездатних осіб </a:t>
            </a:r>
            <a:r>
              <a:rPr lang="uk-UA" sz="1300" dirty="0" smtClean="0"/>
              <a:t>(13 312грн</a:t>
            </a:r>
            <a:r>
              <a:rPr lang="uk-UA" sz="1300" dirty="0"/>
              <a:t>), встановлених на 1 січня року, в якому прийнято подарунки. </a:t>
            </a:r>
          </a:p>
        </p:txBody>
      </p:sp>
      <p:sp>
        <p:nvSpPr>
          <p:cNvPr id="18" name="Знак &quot;мінус&quot; 17">
            <a:extLst>
              <a:ext uri="{FF2B5EF4-FFF2-40B4-BE49-F238E27FC236}">
                <a16:creationId xmlns:a16="http://schemas.microsoft.com/office/drawing/2014/main" xmlns="" id="{B181F48C-309E-F4D3-01EF-21D2B8E5E2BF}"/>
              </a:ext>
            </a:extLst>
          </p:cNvPr>
          <p:cNvSpPr/>
          <p:nvPr/>
        </p:nvSpPr>
        <p:spPr>
          <a:xfrm>
            <a:off x="574645" y="278583"/>
            <a:ext cx="8555415" cy="1081303"/>
          </a:xfrm>
          <a:prstGeom prst="mathMinus">
            <a:avLst/>
          </a:prstGeom>
          <a:solidFill>
            <a:schemeClr val="accent5">
              <a:lumMod val="60000"/>
              <a:lumOff val="40000"/>
              <a:alpha val="61000"/>
            </a:schemeClr>
          </a:solidFill>
          <a:ln>
            <a:noFill/>
          </a:ln>
          <a:effectLst>
            <a:softEdge rad="76200"/>
          </a:effectLst>
        </p:spPr>
        <p:style>
          <a:lnRef idx="2">
            <a:schemeClr val="accent1">
              <a:shade val="15000"/>
            </a:schemeClr>
          </a:lnRef>
          <a:fillRef idx="1">
            <a:schemeClr val="accent1"/>
          </a:fillRef>
          <a:effectRef idx="0">
            <a:schemeClr val="accent1"/>
          </a:effectRef>
          <a:fontRef idx="minor">
            <a:schemeClr val="lt1"/>
          </a:fontRef>
        </p:style>
        <p:txBody>
          <a:bodyPr lIns="94439" tIns="47220" rIns="94439" bIns="47220" rtlCol="0" anchor="ctr"/>
          <a:lstStyle/>
          <a:p>
            <a:pPr algn="ctr"/>
            <a:endParaRPr lang="uk-UA">
              <a:ln w="0"/>
              <a:gradFill>
                <a:gsLst>
                  <a:gs pos="21000">
                    <a:srgbClr val="53575C"/>
                  </a:gs>
                  <a:gs pos="88000">
                    <a:srgbClr val="C5C7CA"/>
                  </a:gs>
                </a:gsLst>
                <a:lin ang="5400000"/>
              </a:gradFill>
            </a:endParaRPr>
          </a:p>
        </p:txBody>
      </p:sp>
      <p:pic>
        <p:nvPicPr>
          <p:cNvPr id="1026" name="Picture 2">
            <a:extLst>
              <a:ext uri="{FF2B5EF4-FFF2-40B4-BE49-F238E27FC236}">
                <a16:creationId xmlns:a16="http://schemas.microsoft.com/office/drawing/2014/main" xmlns="" id="{A79F55FE-1A23-C562-C6DB-220DDD53C904}"/>
              </a:ext>
            </a:extLst>
          </p:cNvPr>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t="26423"/>
          <a:stretch/>
        </p:blipFill>
        <p:spPr bwMode="auto">
          <a:xfrm>
            <a:off x="3633406" y="833752"/>
            <a:ext cx="1785178" cy="2620107"/>
          </a:xfrm>
          <a:prstGeom prst="rect">
            <a:avLst/>
          </a:prstGeom>
          <a:noFill/>
          <a:effectLst>
            <a:softEdge rad="127000"/>
          </a:effectLst>
          <a:extLst>
            <a:ext uri="{909E8E84-426E-40DD-AFC4-6F175D3DCCD1}">
              <a14:hiddenFill xmlns:a14="http://schemas.microsoft.com/office/drawing/2010/main" xmlns="">
                <a:solidFill>
                  <a:srgbClr val="FFFFFF"/>
                </a:solidFill>
              </a14:hiddenFill>
            </a:ext>
          </a:extLst>
        </p:spPr>
      </p:pic>
      <p:sp>
        <p:nvSpPr>
          <p:cNvPr id="3" name="Знак &quot;мінус&quot; 2">
            <a:extLst>
              <a:ext uri="{FF2B5EF4-FFF2-40B4-BE49-F238E27FC236}">
                <a16:creationId xmlns:a16="http://schemas.microsoft.com/office/drawing/2014/main" xmlns="" id="{2E25DE4E-DCAE-9139-A3D9-924E26CF8434}"/>
              </a:ext>
            </a:extLst>
          </p:cNvPr>
          <p:cNvSpPr/>
          <p:nvPr/>
        </p:nvSpPr>
        <p:spPr>
          <a:xfrm rot="19451731">
            <a:off x="3291840" y="1952421"/>
            <a:ext cx="2558923" cy="280814"/>
          </a:xfrm>
          <a:prstGeom prst="mathMinus">
            <a:avLst/>
          </a:prstGeom>
          <a:solidFill>
            <a:srgbClr val="C00000"/>
          </a:solidFill>
          <a:effectLst>
            <a:softEdge rad="31750"/>
          </a:effectLst>
        </p:spPr>
        <p:style>
          <a:lnRef idx="2">
            <a:schemeClr val="accent1">
              <a:shade val="15000"/>
            </a:schemeClr>
          </a:lnRef>
          <a:fillRef idx="1">
            <a:schemeClr val="accent1"/>
          </a:fillRef>
          <a:effectRef idx="0">
            <a:schemeClr val="accent1"/>
          </a:effectRef>
          <a:fontRef idx="minor">
            <a:schemeClr val="lt1"/>
          </a:fontRef>
        </p:style>
        <p:txBody>
          <a:bodyPr lIns="94439" tIns="47220" rIns="94439" bIns="47220" rtlCol="0" anchor="ctr"/>
          <a:lstStyle/>
          <a:p>
            <a:pPr algn="ctr"/>
            <a:endParaRPr lang="uk-UA"/>
          </a:p>
        </p:txBody>
      </p:sp>
      <p:sp>
        <p:nvSpPr>
          <p:cNvPr id="4" name="Знак &quot;мінус&quot; 3">
            <a:extLst>
              <a:ext uri="{FF2B5EF4-FFF2-40B4-BE49-F238E27FC236}">
                <a16:creationId xmlns:a16="http://schemas.microsoft.com/office/drawing/2014/main" xmlns="" id="{11C4253A-C453-3322-3CEF-B205EF1917CC}"/>
              </a:ext>
            </a:extLst>
          </p:cNvPr>
          <p:cNvSpPr/>
          <p:nvPr/>
        </p:nvSpPr>
        <p:spPr>
          <a:xfrm rot="2635302">
            <a:off x="3270630" y="1904521"/>
            <a:ext cx="2558923" cy="280814"/>
          </a:xfrm>
          <a:prstGeom prst="mathMinus">
            <a:avLst/>
          </a:prstGeom>
          <a:solidFill>
            <a:srgbClr val="C00000"/>
          </a:solidFill>
          <a:effectLst>
            <a:softEdge rad="31750"/>
          </a:effectLst>
        </p:spPr>
        <p:style>
          <a:lnRef idx="2">
            <a:schemeClr val="accent1">
              <a:shade val="15000"/>
            </a:schemeClr>
          </a:lnRef>
          <a:fillRef idx="1">
            <a:schemeClr val="accent1"/>
          </a:fillRef>
          <a:effectRef idx="0">
            <a:schemeClr val="accent1"/>
          </a:effectRef>
          <a:fontRef idx="minor">
            <a:schemeClr val="lt1"/>
          </a:fontRef>
        </p:style>
        <p:txBody>
          <a:bodyPr lIns="94439" tIns="47220" rIns="94439" bIns="47220" rtlCol="0" anchor="ctr"/>
          <a:lstStyle/>
          <a:p>
            <a:pPr algn="ctr"/>
            <a:endParaRPr lang="uk-UA"/>
          </a:p>
        </p:txBody>
      </p:sp>
      <p:sp>
        <p:nvSpPr>
          <p:cNvPr id="6" name="TextBox 5">
            <a:extLst>
              <a:ext uri="{FF2B5EF4-FFF2-40B4-BE49-F238E27FC236}">
                <a16:creationId xmlns:a16="http://schemas.microsoft.com/office/drawing/2014/main" xmlns="" id="{509BD58E-EB54-DB6C-C5B3-97A6F25CA490}"/>
              </a:ext>
            </a:extLst>
          </p:cNvPr>
          <p:cNvSpPr txBox="1"/>
          <p:nvPr/>
        </p:nvSpPr>
        <p:spPr>
          <a:xfrm>
            <a:off x="95160" y="3818488"/>
            <a:ext cx="5122519" cy="3280850"/>
          </a:xfrm>
          <a:prstGeom prst="rect">
            <a:avLst/>
          </a:prstGeom>
          <a:noFill/>
          <a:ln>
            <a:solidFill>
              <a:schemeClr val="accent5">
                <a:lumMod val="75000"/>
              </a:schemeClr>
            </a:solidFill>
          </a:ln>
          <a:effectLst>
            <a:glow rad="101600">
              <a:schemeClr val="accent4">
                <a:satMod val="175000"/>
                <a:alpha val="40000"/>
              </a:schemeClr>
            </a:glow>
            <a:softEdge rad="63500"/>
          </a:effectLst>
        </p:spPr>
        <p:txBody>
          <a:bodyPr wrap="square" lIns="94439" tIns="47220" rIns="94439" bIns="47220">
            <a:spAutoFit/>
          </a:bodyPr>
          <a:lstStyle/>
          <a:p>
            <a:pPr algn="ctr"/>
            <a:r>
              <a:rPr lang="ru-RU" sz="1300" b="1" dirty="0" err="1">
                <a:solidFill>
                  <a:srgbClr val="002060"/>
                </a:solidFill>
                <a:latin typeface="Times New Roman" panose="02020603050405020304" pitchFamily="18" charset="0"/>
                <a:ea typeface="Arial"/>
                <a:cs typeface="Times New Roman" panose="02020603050405020304" pitchFamily="18" charset="0"/>
                <a:sym typeface="Arial"/>
              </a:rPr>
              <a:t>Запобігання</a:t>
            </a:r>
            <a:r>
              <a:rPr lang="ru-RU" sz="1300" b="1" dirty="0">
                <a:solidFill>
                  <a:srgbClr val="002060"/>
                </a:solidFill>
                <a:latin typeface="Times New Roman" panose="02020603050405020304" pitchFamily="18" charset="0"/>
                <a:ea typeface="Arial"/>
                <a:cs typeface="Times New Roman" panose="02020603050405020304" pitchFamily="18" charset="0"/>
                <a:sym typeface="Arial"/>
              </a:rPr>
              <a:t> </a:t>
            </a:r>
            <a:r>
              <a:rPr lang="ru-RU" sz="1300" b="1" dirty="0" err="1">
                <a:solidFill>
                  <a:srgbClr val="002060"/>
                </a:solidFill>
                <a:latin typeface="Times New Roman" panose="02020603050405020304" pitchFamily="18" charset="0"/>
                <a:ea typeface="Arial"/>
                <a:cs typeface="Times New Roman" panose="02020603050405020304" pitchFamily="18" charset="0"/>
                <a:sym typeface="Arial"/>
              </a:rPr>
              <a:t>одержанню</a:t>
            </a:r>
            <a:r>
              <a:rPr lang="ru-RU" sz="1300" b="1" dirty="0">
                <a:solidFill>
                  <a:srgbClr val="002060"/>
                </a:solidFill>
                <a:latin typeface="Times New Roman" panose="02020603050405020304" pitchFamily="18" charset="0"/>
                <a:ea typeface="Arial"/>
                <a:cs typeface="Times New Roman" panose="02020603050405020304" pitchFamily="18" charset="0"/>
                <a:sym typeface="Arial"/>
              </a:rPr>
              <a:t> </a:t>
            </a:r>
            <a:r>
              <a:rPr lang="ru-RU" sz="1300" b="1" dirty="0" err="1">
                <a:solidFill>
                  <a:srgbClr val="002060"/>
                </a:solidFill>
                <a:latin typeface="Times New Roman" panose="02020603050405020304" pitchFamily="18" charset="0"/>
                <a:ea typeface="Arial"/>
                <a:cs typeface="Times New Roman" panose="02020603050405020304" pitchFamily="18" charset="0"/>
                <a:sym typeface="Arial"/>
              </a:rPr>
              <a:t>неправомірної</a:t>
            </a:r>
            <a:r>
              <a:rPr lang="ru-RU" sz="1300" b="1" dirty="0">
                <a:solidFill>
                  <a:srgbClr val="002060"/>
                </a:solidFill>
                <a:latin typeface="Times New Roman" panose="02020603050405020304" pitchFamily="18" charset="0"/>
                <a:ea typeface="Arial"/>
                <a:cs typeface="Times New Roman" panose="02020603050405020304" pitchFamily="18" charset="0"/>
                <a:sym typeface="Arial"/>
              </a:rPr>
              <a:t> </a:t>
            </a:r>
            <a:r>
              <a:rPr lang="ru-RU" sz="1300" b="1" dirty="0" err="1">
                <a:solidFill>
                  <a:srgbClr val="002060"/>
                </a:solidFill>
                <a:latin typeface="Times New Roman" panose="02020603050405020304" pitchFamily="18" charset="0"/>
                <a:ea typeface="Arial"/>
                <a:cs typeface="Times New Roman" panose="02020603050405020304" pitchFamily="18" charset="0"/>
                <a:sym typeface="Arial"/>
              </a:rPr>
              <a:t>вигоди</a:t>
            </a:r>
            <a:r>
              <a:rPr lang="ru-RU" sz="1300" b="1" dirty="0">
                <a:solidFill>
                  <a:srgbClr val="002060"/>
                </a:solidFill>
                <a:latin typeface="Times New Roman" panose="02020603050405020304" pitchFamily="18" charset="0"/>
                <a:ea typeface="Arial"/>
                <a:cs typeface="Times New Roman" panose="02020603050405020304" pitchFamily="18" charset="0"/>
                <a:sym typeface="Arial"/>
              </a:rPr>
              <a:t> </a:t>
            </a:r>
            <a:endParaRPr lang="ru-RU" sz="1300" dirty="0">
              <a:latin typeface="Times New Roman" panose="02020603050405020304" pitchFamily="18" charset="0"/>
              <a:cs typeface="Times New Roman" panose="02020603050405020304" pitchFamily="18" charset="0"/>
            </a:endParaRPr>
          </a:p>
          <a:p>
            <a:pPr algn="ctr"/>
            <a:r>
              <a:rPr lang="ru-RU" sz="1300" b="1" dirty="0" err="1">
                <a:solidFill>
                  <a:srgbClr val="002060"/>
                </a:solidFill>
                <a:latin typeface="Times New Roman" panose="02020603050405020304" pitchFamily="18" charset="0"/>
                <a:ea typeface="Arial"/>
                <a:cs typeface="Times New Roman" panose="02020603050405020304" pitchFamily="18" charset="0"/>
                <a:sym typeface="Arial"/>
              </a:rPr>
              <a:t>або</a:t>
            </a:r>
            <a:r>
              <a:rPr lang="ru-RU" sz="1300" b="1" dirty="0">
                <a:solidFill>
                  <a:srgbClr val="002060"/>
                </a:solidFill>
                <a:latin typeface="Times New Roman" panose="02020603050405020304" pitchFamily="18" charset="0"/>
                <a:ea typeface="Arial"/>
                <a:cs typeface="Times New Roman" panose="02020603050405020304" pitchFamily="18" charset="0"/>
                <a:sym typeface="Arial"/>
              </a:rPr>
              <a:t> </a:t>
            </a:r>
            <a:r>
              <a:rPr lang="ru-RU" sz="1300" b="1" dirty="0" err="1">
                <a:solidFill>
                  <a:srgbClr val="002060"/>
                </a:solidFill>
                <a:latin typeface="Times New Roman" panose="02020603050405020304" pitchFamily="18" charset="0"/>
                <a:ea typeface="Arial"/>
                <a:cs typeface="Times New Roman" panose="02020603050405020304" pitchFamily="18" charset="0"/>
                <a:sym typeface="Arial"/>
              </a:rPr>
              <a:t>подарунка</a:t>
            </a:r>
            <a:endParaRPr lang="ru-RU" sz="1300" dirty="0">
              <a:latin typeface="Times New Roman" panose="02020603050405020304" pitchFamily="18" charset="0"/>
              <a:cs typeface="Times New Roman" panose="02020603050405020304" pitchFamily="18" charset="0"/>
            </a:endParaRPr>
          </a:p>
          <a:p>
            <a:pPr>
              <a:spcBef>
                <a:spcPts val="1239"/>
              </a:spcBef>
            </a:pPr>
            <a:r>
              <a:rPr lang="ru-RU" sz="1300" dirty="0">
                <a:solidFill>
                  <a:srgbClr val="000000"/>
                </a:solidFill>
                <a:latin typeface="Times New Roman" panose="02020603050405020304" pitchFamily="18" charset="0"/>
                <a:ea typeface="Arial"/>
                <a:cs typeface="Times New Roman" panose="02020603050405020304" pitchFamily="18" charset="0"/>
                <a:sym typeface="Arial"/>
              </a:rPr>
              <a:t>У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разі</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надходження</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пропозиції</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щодо</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неправомірної</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вигоди</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або</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подарунка</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незважаючи</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на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приватні</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інтереси</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smtClean="0">
                <a:solidFill>
                  <a:srgbClr val="000000"/>
                </a:solidFill>
                <a:latin typeface="Times New Roman" panose="02020603050405020304" pitchFamily="18" charset="0"/>
                <a:ea typeface="Arial"/>
                <a:cs typeface="Times New Roman" panose="02020603050405020304" pitchFamily="18" charset="0"/>
                <a:sym typeface="Arial"/>
              </a:rPr>
              <a:t>необхідно</a:t>
            </a:r>
            <a:r>
              <a:rPr lang="ru-RU" sz="1300" dirty="0" smtClean="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вжити</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таких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заходів</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a:t>
            </a:r>
            <a:endParaRPr lang="ru-RU" sz="1300" dirty="0">
              <a:latin typeface="Times New Roman" panose="02020603050405020304" pitchFamily="18" charset="0"/>
              <a:cs typeface="Times New Roman" panose="02020603050405020304" pitchFamily="18" charset="0"/>
            </a:endParaRPr>
          </a:p>
          <a:p>
            <a:pPr>
              <a:spcBef>
                <a:spcPts val="620"/>
              </a:spcBef>
            </a:pPr>
            <a:r>
              <a:rPr lang="ru-RU" sz="1300" dirty="0">
                <a:solidFill>
                  <a:srgbClr val="000000"/>
                </a:solidFill>
                <a:latin typeface="Times New Roman" panose="02020603050405020304" pitchFamily="18" charset="0"/>
                <a:ea typeface="Arial"/>
                <a:cs typeface="Times New Roman" panose="02020603050405020304" pitchFamily="18" charset="0"/>
                <a:sym typeface="Arial"/>
              </a:rPr>
              <a:t>1)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відмовитися</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від</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пропозиції</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a:t>
            </a:r>
            <a:endParaRPr lang="ru-RU" sz="1300" dirty="0">
              <a:latin typeface="Times New Roman" panose="02020603050405020304" pitchFamily="18" charset="0"/>
              <a:cs typeface="Times New Roman" panose="02020603050405020304" pitchFamily="18" charset="0"/>
            </a:endParaRPr>
          </a:p>
          <a:p>
            <a:pPr>
              <a:spcBef>
                <a:spcPts val="310"/>
              </a:spcBef>
            </a:pPr>
            <a:r>
              <a:rPr lang="ru-RU" sz="1300" dirty="0">
                <a:solidFill>
                  <a:srgbClr val="000000"/>
                </a:solidFill>
                <a:latin typeface="Times New Roman" panose="02020603050405020304" pitchFamily="18" charset="0"/>
                <a:ea typeface="Arial"/>
                <a:cs typeface="Times New Roman" panose="02020603050405020304" pitchFamily="18" charset="0"/>
                <a:sym typeface="Arial"/>
              </a:rPr>
              <a:t>2) за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можливості</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ідентифікувати</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особу, яка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зробила</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пропозицію</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a:t>
            </a:r>
            <a:endParaRPr lang="ru-RU" sz="1300" dirty="0">
              <a:latin typeface="Times New Roman" panose="02020603050405020304" pitchFamily="18" charset="0"/>
              <a:cs typeface="Times New Roman" panose="02020603050405020304" pitchFamily="18" charset="0"/>
            </a:endParaRPr>
          </a:p>
          <a:p>
            <a:pPr>
              <a:spcBef>
                <a:spcPts val="310"/>
              </a:spcBef>
            </a:pPr>
            <a:r>
              <a:rPr lang="ru-RU" sz="1300" dirty="0">
                <a:solidFill>
                  <a:srgbClr val="000000"/>
                </a:solidFill>
                <a:latin typeface="Times New Roman" panose="02020603050405020304" pitchFamily="18" charset="0"/>
                <a:ea typeface="Arial"/>
                <a:cs typeface="Times New Roman" panose="02020603050405020304" pitchFamily="18" charset="0"/>
                <a:sym typeface="Arial"/>
              </a:rPr>
              <a:t>3)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залучити</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свідків</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якщо</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це</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можливо</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у тому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числі</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й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співробітників</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a:t>
            </a:r>
            <a:endParaRPr lang="ru-RU" sz="1300" dirty="0">
              <a:latin typeface="Times New Roman" panose="02020603050405020304" pitchFamily="18" charset="0"/>
              <a:cs typeface="Times New Roman" panose="02020603050405020304" pitchFamily="18" charset="0"/>
            </a:endParaRPr>
          </a:p>
          <a:p>
            <a:pPr>
              <a:spcBef>
                <a:spcPts val="310"/>
              </a:spcBef>
            </a:pPr>
            <a:r>
              <a:rPr lang="ru-RU" sz="1300" dirty="0">
                <a:solidFill>
                  <a:srgbClr val="000000"/>
                </a:solidFill>
                <a:latin typeface="Times New Roman" panose="02020603050405020304" pitchFamily="18" charset="0"/>
                <a:ea typeface="Arial"/>
                <a:cs typeface="Times New Roman" panose="02020603050405020304" pitchFamily="18" charset="0"/>
                <a:sym typeface="Arial"/>
              </a:rPr>
              <a:t>4)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письмово</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повідомити</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про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пропозицію</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керівника</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відповідного</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органу,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спеціально</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уповноважених</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суб’єктів</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у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сфері</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протидії</a:t>
            </a:r>
            <a:r>
              <a:rPr lang="ru-RU" sz="1300"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dirty="0" err="1">
                <a:solidFill>
                  <a:srgbClr val="000000"/>
                </a:solidFill>
                <a:latin typeface="Times New Roman" panose="02020603050405020304" pitchFamily="18" charset="0"/>
                <a:ea typeface="Arial"/>
                <a:cs typeface="Times New Roman" panose="02020603050405020304" pitchFamily="18" charset="0"/>
                <a:sym typeface="Arial"/>
              </a:rPr>
              <a:t>корупції</a:t>
            </a:r>
            <a:endParaRPr lang="ru-RU" sz="1300" dirty="0">
              <a:latin typeface="Times New Roman" panose="02020603050405020304" pitchFamily="18" charset="0"/>
              <a:cs typeface="Times New Roman" panose="02020603050405020304" pitchFamily="18" charset="0"/>
            </a:endParaRPr>
          </a:p>
          <a:p>
            <a:pPr>
              <a:spcBef>
                <a:spcPts val="310"/>
              </a:spcBef>
            </a:pPr>
            <a:r>
              <a:rPr lang="ru-RU" sz="1300" b="1" i="1" dirty="0">
                <a:solidFill>
                  <a:srgbClr val="000000"/>
                </a:solidFill>
                <a:latin typeface="Times New Roman" panose="02020603050405020304" pitchFamily="18" charset="0"/>
                <a:ea typeface="Arial"/>
                <a:cs typeface="Times New Roman" panose="02020603050405020304" pitchFamily="18" charset="0"/>
                <a:sym typeface="Arial"/>
              </a:rPr>
              <a:t>*При </a:t>
            </a:r>
            <a:r>
              <a:rPr lang="ru-RU" sz="1300" b="1" i="1" dirty="0" err="1">
                <a:solidFill>
                  <a:srgbClr val="000000"/>
                </a:solidFill>
                <a:latin typeface="Times New Roman" panose="02020603050405020304" pitchFamily="18" charset="0"/>
                <a:ea typeface="Arial"/>
                <a:cs typeface="Times New Roman" panose="02020603050405020304" pitchFamily="18" charset="0"/>
                <a:sym typeface="Arial"/>
              </a:rPr>
              <a:t>наявності</a:t>
            </a:r>
            <a:r>
              <a:rPr lang="ru-RU" sz="1300" b="1" i="1"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b="1" i="1" dirty="0" err="1">
                <a:solidFill>
                  <a:srgbClr val="000000"/>
                </a:solidFill>
                <a:latin typeface="Times New Roman" panose="02020603050405020304" pitchFamily="18" charset="0"/>
                <a:ea typeface="Arial"/>
                <a:cs typeface="Times New Roman" panose="02020603050405020304" pitchFamily="18" charset="0"/>
                <a:sym typeface="Arial"/>
              </a:rPr>
              <a:t>сумнівів</a:t>
            </a:r>
            <a:r>
              <a:rPr lang="ru-RU" sz="1300" b="1" i="1"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b="1" i="1" dirty="0" err="1">
                <a:solidFill>
                  <a:srgbClr val="000000"/>
                </a:solidFill>
                <a:latin typeface="Times New Roman" panose="02020603050405020304" pitchFamily="18" charset="0"/>
                <a:ea typeface="Arial"/>
                <a:cs typeface="Times New Roman" panose="02020603050405020304" pitchFamily="18" charset="0"/>
                <a:sym typeface="Arial"/>
              </a:rPr>
              <a:t>щодо</a:t>
            </a:r>
            <a:r>
              <a:rPr lang="ru-RU" sz="1300" b="1" i="1"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b="1" i="1" dirty="0" err="1">
                <a:solidFill>
                  <a:srgbClr val="000000"/>
                </a:solidFill>
                <a:latin typeface="Times New Roman" panose="02020603050405020304" pitchFamily="18" charset="0"/>
                <a:ea typeface="Arial"/>
                <a:cs typeface="Times New Roman" panose="02020603050405020304" pitchFamily="18" charset="0"/>
                <a:sym typeface="Arial"/>
              </a:rPr>
              <a:t>можливості</a:t>
            </a:r>
            <a:r>
              <a:rPr lang="ru-RU" sz="1300" b="1" i="1"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b="1" i="1" dirty="0" err="1">
                <a:solidFill>
                  <a:srgbClr val="000000"/>
                </a:solidFill>
                <a:latin typeface="Times New Roman" panose="02020603050405020304" pitchFamily="18" charset="0"/>
                <a:ea typeface="Arial"/>
                <a:cs typeface="Times New Roman" panose="02020603050405020304" pitchFamily="18" charset="0"/>
                <a:sym typeface="Arial"/>
              </a:rPr>
              <a:t>одержання</a:t>
            </a:r>
            <a:r>
              <a:rPr lang="ru-RU" sz="1300" b="1" i="1"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b="1" i="1" dirty="0" err="1">
                <a:solidFill>
                  <a:srgbClr val="000000"/>
                </a:solidFill>
                <a:latin typeface="Times New Roman" panose="02020603050405020304" pitchFamily="18" charset="0"/>
                <a:ea typeface="Arial"/>
                <a:cs typeface="Times New Roman" panose="02020603050405020304" pitchFamily="18" charset="0"/>
                <a:sym typeface="Arial"/>
              </a:rPr>
              <a:t>подарунка</a:t>
            </a:r>
            <a:r>
              <a:rPr lang="ru-RU" sz="1300" b="1" i="1"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b="1" i="1" dirty="0" err="1">
                <a:solidFill>
                  <a:srgbClr val="000000"/>
                </a:solidFill>
                <a:latin typeface="Times New Roman" panose="02020603050405020304" pitchFamily="18" charset="0"/>
                <a:ea typeface="Arial"/>
                <a:cs typeface="Times New Roman" panose="02020603050405020304" pitchFamily="18" charset="0"/>
                <a:sym typeface="Arial"/>
              </a:rPr>
              <a:t>письмово</a:t>
            </a:r>
            <a:r>
              <a:rPr lang="ru-RU" sz="1300" b="1" i="1"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b="1" i="1" dirty="0" err="1">
                <a:solidFill>
                  <a:srgbClr val="000000"/>
                </a:solidFill>
                <a:latin typeface="Times New Roman" panose="02020603050405020304" pitchFamily="18" charset="0"/>
                <a:ea typeface="Arial"/>
                <a:cs typeface="Times New Roman" panose="02020603050405020304" pitchFamily="18" charset="0"/>
                <a:sym typeface="Arial"/>
              </a:rPr>
              <a:t>звернутися</a:t>
            </a:r>
            <a:r>
              <a:rPr lang="ru-RU" sz="1300" b="1" i="1" dirty="0">
                <a:solidFill>
                  <a:srgbClr val="000000"/>
                </a:solidFill>
                <a:latin typeface="Times New Roman" panose="02020603050405020304" pitchFamily="18" charset="0"/>
                <a:ea typeface="Arial"/>
                <a:cs typeface="Times New Roman" panose="02020603050405020304" pitchFamily="18" charset="0"/>
                <a:sym typeface="Arial"/>
              </a:rPr>
              <a:t> для </a:t>
            </a:r>
            <a:r>
              <a:rPr lang="ru-RU" sz="1300" b="1" i="1" dirty="0" err="1">
                <a:solidFill>
                  <a:srgbClr val="000000"/>
                </a:solidFill>
                <a:latin typeface="Times New Roman" panose="02020603050405020304" pitchFamily="18" charset="0"/>
                <a:ea typeface="Arial"/>
                <a:cs typeface="Times New Roman" panose="02020603050405020304" pitchFamily="18" charset="0"/>
                <a:sym typeface="Arial"/>
              </a:rPr>
              <a:t>одержання</a:t>
            </a:r>
            <a:r>
              <a:rPr lang="ru-RU" sz="1300" b="1" i="1"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b="1" i="1" dirty="0" err="1">
                <a:solidFill>
                  <a:srgbClr val="000000"/>
                </a:solidFill>
                <a:latin typeface="Times New Roman" panose="02020603050405020304" pitchFamily="18" charset="0"/>
                <a:ea typeface="Arial"/>
                <a:cs typeface="Times New Roman" panose="02020603050405020304" pitchFamily="18" charset="0"/>
                <a:sym typeface="Arial"/>
              </a:rPr>
              <a:t>консультації</a:t>
            </a:r>
            <a:r>
              <a:rPr lang="ru-RU" sz="1300" b="1" i="1" dirty="0">
                <a:solidFill>
                  <a:srgbClr val="000000"/>
                </a:solidFill>
                <a:latin typeface="Times New Roman" panose="02020603050405020304" pitchFamily="18" charset="0"/>
                <a:ea typeface="Arial"/>
                <a:cs typeface="Times New Roman" panose="02020603050405020304" pitchFamily="18" charset="0"/>
                <a:sym typeface="Arial"/>
              </a:rPr>
              <a:t> з </a:t>
            </a:r>
            <a:r>
              <a:rPr lang="ru-RU" sz="1300" b="1" i="1" dirty="0" err="1">
                <a:solidFill>
                  <a:srgbClr val="000000"/>
                </a:solidFill>
                <a:latin typeface="Times New Roman" panose="02020603050405020304" pitchFamily="18" charset="0"/>
                <a:ea typeface="Arial"/>
                <a:cs typeface="Times New Roman" panose="02020603050405020304" pitchFamily="18" charset="0"/>
                <a:sym typeface="Arial"/>
              </a:rPr>
              <a:t>цього</a:t>
            </a:r>
            <a:r>
              <a:rPr lang="ru-RU" sz="1300" b="1" i="1" dirty="0">
                <a:solidFill>
                  <a:srgbClr val="000000"/>
                </a:solidFill>
                <a:latin typeface="Times New Roman" panose="02020603050405020304" pitchFamily="18" charset="0"/>
                <a:ea typeface="Arial"/>
                <a:cs typeface="Times New Roman" panose="02020603050405020304" pitchFamily="18" charset="0"/>
                <a:sym typeface="Arial"/>
              </a:rPr>
              <a:t> </a:t>
            </a:r>
            <a:r>
              <a:rPr lang="ru-RU" sz="1300" b="1" i="1" dirty="0" err="1">
                <a:solidFill>
                  <a:srgbClr val="000000"/>
                </a:solidFill>
                <a:latin typeface="Times New Roman" panose="02020603050405020304" pitchFamily="18" charset="0"/>
                <a:ea typeface="Arial"/>
                <a:cs typeface="Times New Roman" panose="02020603050405020304" pitchFamily="18" charset="0"/>
                <a:sym typeface="Arial"/>
              </a:rPr>
              <a:t>питання</a:t>
            </a:r>
            <a:r>
              <a:rPr lang="ru-RU" sz="1300" b="1" i="1" dirty="0">
                <a:solidFill>
                  <a:srgbClr val="000000"/>
                </a:solidFill>
                <a:latin typeface="Times New Roman" panose="02020603050405020304" pitchFamily="18" charset="0"/>
                <a:ea typeface="Arial"/>
                <a:cs typeface="Times New Roman" panose="02020603050405020304" pitchFamily="18" charset="0"/>
                <a:sym typeface="Arial"/>
              </a:rPr>
              <a:t> до </a:t>
            </a:r>
            <a:r>
              <a:rPr lang="ru-RU" sz="1300" b="1" i="1" dirty="0" err="1">
                <a:solidFill>
                  <a:srgbClr val="000000"/>
                </a:solidFill>
                <a:latin typeface="Times New Roman" panose="02020603050405020304" pitchFamily="18" charset="0"/>
                <a:ea typeface="Arial"/>
                <a:cs typeface="Times New Roman" panose="02020603050405020304" pitchFamily="18" charset="0"/>
                <a:sym typeface="Arial"/>
              </a:rPr>
              <a:t>Національного</a:t>
            </a:r>
            <a:r>
              <a:rPr lang="ru-RU" sz="1300" b="1" i="1" dirty="0">
                <a:solidFill>
                  <a:srgbClr val="000000"/>
                </a:solidFill>
                <a:latin typeface="Times New Roman" panose="02020603050405020304" pitchFamily="18" charset="0"/>
                <a:ea typeface="Arial"/>
                <a:cs typeface="Times New Roman" panose="02020603050405020304" pitchFamily="18" charset="0"/>
                <a:sym typeface="Arial"/>
              </a:rPr>
              <a:t> агентства</a:t>
            </a:r>
            <a:endParaRPr lang="ru-RU" sz="1300" dirty="0">
              <a:latin typeface="Times New Roman" panose="02020603050405020304" pitchFamily="18" charset="0"/>
              <a:cs typeface="Times New Roman" panose="02020603050405020304" pitchFamily="18" charset="0"/>
            </a:endParaRPr>
          </a:p>
        </p:txBody>
      </p:sp>
      <p:sp>
        <p:nvSpPr>
          <p:cNvPr id="9" name="Зірка: 7-кутна 8">
            <a:extLst>
              <a:ext uri="{FF2B5EF4-FFF2-40B4-BE49-F238E27FC236}">
                <a16:creationId xmlns:a16="http://schemas.microsoft.com/office/drawing/2014/main" xmlns="" id="{889D9AC0-9F01-61C3-6AD3-4209C67EEE95}"/>
              </a:ext>
            </a:extLst>
          </p:cNvPr>
          <p:cNvSpPr/>
          <p:nvPr/>
        </p:nvSpPr>
        <p:spPr>
          <a:xfrm>
            <a:off x="8575701" y="6422251"/>
            <a:ext cx="857256" cy="642942"/>
          </a:xfrm>
          <a:prstGeom prst="star7">
            <a:avLst/>
          </a:prstGeom>
          <a:solidFill>
            <a:schemeClr val="accent6">
              <a:lumMod val="40000"/>
              <a:lumOff val="60000"/>
            </a:schemeClr>
          </a:solidFill>
          <a:ln>
            <a:solidFill>
              <a:srgbClr val="BBD7BA"/>
            </a:solidFill>
          </a:ln>
        </p:spPr>
        <p:style>
          <a:lnRef idx="2">
            <a:schemeClr val="accent1">
              <a:shade val="15000"/>
            </a:schemeClr>
          </a:lnRef>
          <a:fillRef idx="1">
            <a:schemeClr val="accent1"/>
          </a:fillRef>
          <a:effectRef idx="0">
            <a:schemeClr val="accent1"/>
          </a:effectRef>
          <a:fontRef idx="minor">
            <a:schemeClr val="lt1"/>
          </a:fontRef>
        </p:style>
        <p:txBody>
          <a:bodyPr lIns="94439" tIns="47220" rIns="94439" bIns="47220" rtlCol="0" anchor="ctr"/>
          <a:lstStyle/>
          <a:p>
            <a:pPr algn="ctr"/>
            <a:r>
              <a:rPr lang="uk-UA" sz="1050" dirty="0" smtClean="0">
                <a:solidFill>
                  <a:srgbClr val="D9F7DB"/>
                </a:solidFill>
                <a:latin typeface="Times New Roman" pitchFamily="18" charset="0"/>
                <a:cs typeface="Times New Roman" pitchFamily="18" charset="0"/>
              </a:rPr>
              <a:t>2026</a:t>
            </a:r>
            <a:endParaRPr lang="uk-UA" sz="1050" dirty="0">
              <a:solidFill>
                <a:srgbClr val="D9F7DB"/>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51218855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287</Words>
  <Application>Microsoft Office PowerPoint</Application>
  <PresentationFormat>Произвольный</PresentationFormat>
  <Paragraphs>18</Paragraphs>
  <Slides>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vt:i4>
      </vt:variant>
    </vt:vector>
  </HeadingPairs>
  <TitlesOfParts>
    <vt:vector size="2" baseType="lpstr">
      <vt:lpstr>Тема Office</vt:lpstr>
      <vt:lpstr>Слайд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DPSS</dc:creator>
  <cp:lastModifiedBy>DPSS</cp:lastModifiedBy>
  <cp:revision>5</cp:revision>
  <dcterms:created xsi:type="dcterms:W3CDTF">2025-09-23T06:49:26Z</dcterms:created>
  <dcterms:modified xsi:type="dcterms:W3CDTF">2026-02-02T08:49:19Z</dcterms:modified>
</cp:coreProperties>
</file>